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notesSlides/notesSlide3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8" r:id="rId3"/>
    <p:sldId id="260" r:id="rId4"/>
    <p:sldId id="262" r:id="rId5"/>
    <p:sldId id="263" r:id="rId6"/>
    <p:sldId id="270" r:id="rId7"/>
    <p:sldId id="268" r:id="rId8"/>
    <p:sldId id="296" r:id="rId9"/>
    <p:sldId id="295" r:id="rId10"/>
    <p:sldId id="264" r:id="rId11"/>
    <p:sldId id="265" r:id="rId12"/>
    <p:sldId id="257" r:id="rId13"/>
    <p:sldId id="272" r:id="rId14"/>
    <p:sldId id="287" r:id="rId15"/>
    <p:sldId id="283" r:id="rId16"/>
    <p:sldId id="276" r:id="rId17"/>
    <p:sldId id="298" r:id="rId18"/>
    <p:sldId id="274" r:id="rId19"/>
    <p:sldId id="290" r:id="rId20"/>
    <p:sldId id="282" r:id="rId21"/>
    <p:sldId id="267" r:id="rId22"/>
    <p:sldId id="294" r:id="rId23"/>
    <p:sldId id="301" r:id="rId24"/>
    <p:sldId id="284" r:id="rId25"/>
    <p:sldId id="266" r:id="rId26"/>
    <p:sldId id="279" r:id="rId27"/>
    <p:sldId id="271" r:id="rId28"/>
    <p:sldId id="278" r:id="rId29"/>
    <p:sldId id="292" r:id="rId30"/>
    <p:sldId id="280" r:id="rId31"/>
    <p:sldId id="277" r:id="rId32"/>
    <p:sldId id="293" r:id="rId33"/>
    <p:sldId id="286" r:id="rId34"/>
    <p:sldId id="300"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59" autoAdjust="0"/>
    <p:restoredTop sz="85729" autoAdjust="0"/>
  </p:normalViewPr>
  <p:slideViewPr>
    <p:cSldViewPr snapToGrid="0" snapToObjects="1">
      <p:cViewPr>
        <p:scale>
          <a:sx n="120" d="100"/>
          <a:sy n="120" d="100"/>
        </p:scale>
        <p:origin x="-72" y="-72"/>
      </p:cViewPr>
      <p:guideLst>
        <p:guide orient="horz" pos="2160"/>
        <p:guide pos="2880"/>
      </p:guideLst>
    </p:cSldViewPr>
  </p:slideViewPr>
  <p:outlineViewPr>
    <p:cViewPr>
      <p:scale>
        <a:sx n="33" d="100"/>
        <a:sy n="33" d="100"/>
      </p:scale>
      <p:origin x="48" y="1532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Total repository content (to date) </a:t>
            </a:r>
          </a:p>
        </c:rich>
      </c:tx>
      <c:layout>
        <c:manualLayout>
          <c:xMode val="edge"/>
          <c:yMode val="edge"/>
          <c:x val="0.15075699912510937"/>
          <c:y val="3.1746031746031744E-2"/>
        </c:manualLayout>
      </c:layout>
      <c:overlay val="0"/>
    </c:title>
    <c:autoTitleDeleted val="0"/>
    <c:plotArea>
      <c:layout>
        <c:manualLayout>
          <c:layoutTarget val="inner"/>
          <c:xMode val="edge"/>
          <c:yMode val="edge"/>
          <c:x val="0.10015507436570428"/>
          <c:y val="0.21350366918420913"/>
          <c:w val="0.84112270341207351"/>
          <c:h val="0.6955591265377542"/>
        </c:manualLayout>
      </c:layout>
      <c:areaChart>
        <c:grouping val="standard"/>
        <c:varyColors val="0"/>
        <c:ser>
          <c:idx val="0"/>
          <c:order val="0"/>
          <c:tx>
            <c:strRef>
              <c:f>Content!$A$5</c:f>
              <c:strCache>
                <c:ptCount val="1"/>
                <c:pt idx="0">
                  <c:v>Total repository content</c:v>
                </c:pt>
              </c:strCache>
            </c:strRef>
          </c:tx>
          <c:cat>
            <c:numRef>
              <c:f>Content!$B$3:$K$3</c:f>
              <c:numCache>
                <c:formatCode>General</c:formatCode>
                <c:ptCount val="10"/>
                <c:pt idx="0">
                  <c:v>2006</c:v>
                </c:pt>
                <c:pt idx="1">
                  <c:v>2007</c:v>
                </c:pt>
                <c:pt idx="2">
                  <c:v>2008</c:v>
                </c:pt>
                <c:pt idx="3">
                  <c:v>2009</c:v>
                </c:pt>
                <c:pt idx="4">
                  <c:v>2010</c:v>
                </c:pt>
                <c:pt idx="5">
                  <c:v>2011</c:v>
                </c:pt>
                <c:pt idx="6">
                  <c:v>2012</c:v>
                </c:pt>
                <c:pt idx="7">
                  <c:v>2013</c:v>
                </c:pt>
                <c:pt idx="8">
                  <c:v>2014</c:v>
                </c:pt>
                <c:pt idx="9">
                  <c:v>2015</c:v>
                </c:pt>
              </c:numCache>
            </c:numRef>
          </c:cat>
          <c:val>
            <c:numRef>
              <c:f>Content!$B$5:$K$5</c:f>
              <c:numCache>
                <c:formatCode>General</c:formatCode>
                <c:ptCount val="10"/>
                <c:pt idx="0">
                  <c:v>6</c:v>
                </c:pt>
                <c:pt idx="1">
                  <c:v>114</c:v>
                </c:pt>
                <c:pt idx="2">
                  <c:v>316</c:v>
                </c:pt>
                <c:pt idx="3">
                  <c:v>492</c:v>
                </c:pt>
                <c:pt idx="4">
                  <c:v>794</c:v>
                </c:pt>
                <c:pt idx="5">
                  <c:v>1247</c:v>
                </c:pt>
                <c:pt idx="6">
                  <c:v>2377</c:v>
                </c:pt>
                <c:pt idx="7">
                  <c:v>3331</c:v>
                </c:pt>
                <c:pt idx="8">
                  <c:v>4895</c:v>
                </c:pt>
                <c:pt idx="9">
                  <c:v>5072</c:v>
                </c:pt>
              </c:numCache>
            </c:numRef>
          </c:val>
        </c:ser>
        <c:dLbls>
          <c:showLegendKey val="0"/>
          <c:showVal val="0"/>
          <c:showCatName val="0"/>
          <c:showSerName val="0"/>
          <c:showPercent val="0"/>
          <c:showBubbleSize val="0"/>
        </c:dLbls>
        <c:axId val="86760832"/>
        <c:axId val="87270528"/>
      </c:areaChart>
      <c:catAx>
        <c:axId val="86760832"/>
        <c:scaling>
          <c:orientation val="minMax"/>
        </c:scaling>
        <c:delete val="0"/>
        <c:axPos val="b"/>
        <c:numFmt formatCode="General" sourceLinked="1"/>
        <c:majorTickMark val="out"/>
        <c:minorTickMark val="none"/>
        <c:tickLblPos val="nextTo"/>
        <c:crossAx val="87270528"/>
        <c:crosses val="autoZero"/>
        <c:auto val="1"/>
        <c:lblAlgn val="ctr"/>
        <c:lblOffset val="100"/>
        <c:tickLblSkip val="1"/>
        <c:noMultiLvlLbl val="0"/>
      </c:catAx>
      <c:valAx>
        <c:axId val="87270528"/>
        <c:scaling>
          <c:orientation val="minMax"/>
        </c:scaling>
        <c:delete val="0"/>
        <c:axPos val="l"/>
        <c:majorGridlines/>
        <c:numFmt formatCode="General" sourceLinked="1"/>
        <c:majorTickMark val="out"/>
        <c:minorTickMark val="none"/>
        <c:tickLblPos val="nextTo"/>
        <c:crossAx val="86760832"/>
        <c:crosses val="autoZero"/>
        <c:crossBetween val="midCat"/>
      </c:valAx>
    </c:plotArea>
    <c:plotVisOnly val="1"/>
    <c:dispBlanksAs val="zero"/>
    <c:showDLblsOverMax val="0"/>
  </c:chart>
  <c:spPr>
    <a:ln>
      <a:solidFill>
        <a:schemeClr val="tx1"/>
      </a:solid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B5B127-4B9A-4F90-BF8A-5170919A2572}"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GB"/>
        </a:p>
      </dgm:t>
    </dgm:pt>
    <dgm:pt modelId="{5C54F620-81CB-47F7-87E8-4A95F66F1F27}">
      <dgm:prSet phldrT="[Text]"/>
      <dgm:spPr/>
      <dgm:t>
        <a:bodyPr/>
        <a:lstStyle/>
        <a:p>
          <a:r>
            <a:rPr lang="en-GB" dirty="0" smtClean="0"/>
            <a:t>Open Access Team (Library</a:t>
          </a:r>
          <a:endParaRPr lang="en-GB" dirty="0"/>
        </a:p>
      </dgm:t>
    </dgm:pt>
    <dgm:pt modelId="{84AFF7BB-78AB-4575-B90D-2B613203CBC2}" type="parTrans" cxnId="{1A24A6F9-5953-4F3A-B561-D644B143BD9F}">
      <dgm:prSet/>
      <dgm:spPr/>
      <dgm:t>
        <a:bodyPr/>
        <a:lstStyle/>
        <a:p>
          <a:endParaRPr lang="en-GB"/>
        </a:p>
      </dgm:t>
    </dgm:pt>
    <dgm:pt modelId="{4176C2EC-341A-4E6C-9DC9-2840E8922703}" type="sibTrans" cxnId="{1A24A6F9-5953-4F3A-B561-D644B143BD9F}">
      <dgm:prSet/>
      <dgm:spPr/>
      <dgm:t>
        <a:bodyPr/>
        <a:lstStyle/>
        <a:p>
          <a:endParaRPr lang="en-GB"/>
        </a:p>
      </dgm:t>
    </dgm:pt>
    <dgm:pt modelId="{DA93EB23-17FE-4057-AA16-8711235B4756}">
      <dgm:prSet phldrT="[Text]" custT="1"/>
      <dgm:spPr/>
      <dgm:t>
        <a:bodyPr/>
        <a:lstStyle/>
        <a:p>
          <a:r>
            <a:rPr lang="en-GB" sz="1200" dirty="0" smtClean="0"/>
            <a:t>Researcher</a:t>
          </a:r>
          <a:endParaRPr lang="en-GB" sz="1200" dirty="0"/>
        </a:p>
      </dgm:t>
    </dgm:pt>
    <dgm:pt modelId="{A40B29C7-4F41-4AAF-BB7F-43CCDBB0D15B}" type="parTrans" cxnId="{3DAF0495-0DB1-44A3-A299-B3E4405D3683}">
      <dgm:prSet/>
      <dgm:spPr/>
      <dgm:t>
        <a:bodyPr/>
        <a:lstStyle/>
        <a:p>
          <a:endParaRPr lang="en-GB"/>
        </a:p>
      </dgm:t>
    </dgm:pt>
    <dgm:pt modelId="{3A5AE65F-16C5-499C-9136-F2CFA1869CC1}" type="sibTrans" cxnId="{3DAF0495-0DB1-44A3-A299-B3E4405D3683}">
      <dgm:prSet/>
      <dgm:spPr/>
      <dgm:t>
        <a:bodyPr/>
        <a:lstStyle/>
        <a:p>
          <a:endParaRPr lang="en-GB"/>
        </a:p>
      </dgm:t>
    </dgm:pt>
    <dgm:pt modelId="{EE2FC1B0-0268-43E6-885B-EE18594279FB}">
      <dgm:prSet phldrT="[Text]" custT="1"/>
      <dgm:spPr/>
      <dgm:t>
        <a:bodyPr/>
        <a:lstStyle/>
        <a:p>
          <a:r>
            <a:rPr lang="en-GB" sz="1000" dirty="0" smtClean="0"/>
            <a:t>Researcher</a:t>
          </a:r>
          <a:endParaRPr lang="en-GB" sz="1000" dirty="0"/>
        </a:p>
      </dgm:t>
    </dgm:pt>
    <dgm:pt modelId="{0C1F2F06-75F7-45FF-B683-D556649EA396}" type="parTrans" cxnId="{87CC5382-A284-44EE-AF7B-36674B9AD1E5}">
      <dgm:prSet/>
      <dgm:spPr/>
      <dgm:t>
        <a:bodyPr/>
        <a:lstStyle/>
        <a:p>
          <a:endParaRPr lang="en-GB"/>
        </a:p>
      </dgm:t>
    </dgm:pt>
    <dgm:pt modelId="{3C331DC8-8E27-46C0-8440-54CE33F299E6}" type="sibTrans" cxnId="{87CC5382-A284-44EE-AF7B-36674B9AD1E5}">
      <dgm:prSet/>
      <dgm:spPr/>
      <dgm:t>
        <a:bodyPr/>
        <a:lstStyle/>
        <a:p>
          <a:endParaRPr lang="en-GB"/>
        </a:p>
      </dgm:t>
    </dgm:pt>
    <dgm:pt modelId="{BE58CAC9-9299-4F34-BC0E-10F3C71C0CC3}">
      <dgm:prSet phldrT="[Text]" custT="1"/>
      <dgm:spPr/>
      <dgm:t>
        <a:bodyPr/>
        <a:lstStyle/>
        <a:p>
          <a:r>
            <a:rPr lang="en-GB" sz="1200" dirty="0" smtClean="0"/>
            <a:t>Researcher</a:t>
          </a:r>
          <a:endParaRPr lang="en-GB" sz="1200" dirty="0"/>
        </a:p>
      </dgm:t>
    </dgm:pt>
    <dgm:pt modelId="{32D999BB-36C7-479D-A260-FF3FB11B68C1}" type="parTrans" cxnId="{52FAEF88-B4EA-41F3-98A2-211AA406CDCB}">
      <dgm:prSet/>
      <dgm:spPr/>
      <dgm:t>
        <a:bodyPr/>
        <a:lstStyle/>
        <a:p>
          <a:endParaRPr lang="en-GB"/>
        </a:p>
      </dgm:t>
    </dgm:pt>
    <dgm:pt modelId="{8395378E-6B86-4181-B4B5-6E467102B8F8}" type="sibTrans" cxnId="{52FAEF88-B4EA-41F3-98A2-211AA406CDCB}">
      <dgm:prSet/>
      <dgm:spPr/>
      <dgm:t>
        <a:bodyPr/>
        <a:lstStyle/>
        <a:p>
          <a:endParaRPr lang="en-GB"/>
        </a:p>
      </dgm:t>
    </dgm:pt>
    <dgm:pt modelId="{CEBE9221-1FF0-4A3B-B03F-89D7D2672C3D}">
      <dgm:prSet phldrT="[Text]" custT="1"/>
      <dgm:spPr/>
      <dgm:t>
        <a:bodyPr/>
        <a:lstStyle/>
        <a:p>
          <a:r>
            <a:rPr lang="en-GB" sz="1200" dirty="0" smtClean="0"/>
            <a:t>Researcher</a:t>
          </a:r>
          <a:endParaRPr lang="en-GB" sz="1200" dirty="0"/>
        </a:p>
      </dgm:t>
    </dgm:pt>
    <dgm:pt modelId="{AF359790-CA8F-4A53-B62B-A34EB88EB309}" type="parTrans" cxnId="{650851CF-0A20-4CDF-837C-6E66658FCBB3}">
      <dgm:prSet/>
      <dgm:spPr/>
      <dgm:t>
        <a:bodyPr/>
        <a:lstStyle/>
        <a:p>
          <a:endParaRPr lang="en-GB"/>
        </a:p>
      </dgm:t>
    </dgm:pt>
    <dgm:pt modelId="{26E6B9D7-F27E-46F6-BE24-B401C1FCE36C}" type="sibTrans" cxnId="{650851CF-0A20-4CDF-837C-6E66658FCBB3}">
      <dgm:prSet/>
      <dgm:spPr/>
      <dgm:t>
        <a:bodyPr/>
        <a:lstStyle/>
        <a:p>
          <a:endParaRPr lang="en-GB"/>
        </a:p>
      </dgm:t>
    </dgm:pt>
    <dgm:pt modelId="{E5CC02DE-66D0-47A1-8C11-931D6CDA736B}">
      <dgm:prSet phldrT="[Text]" custT="1"/>
      <dgm:spPr/>
      <dgm:t>
        <a:bodyPr/>
        <a:lstStyle/>
        <a:p>
          <a:r>
            <a:rPr lang="en-GB" sz="1200" baseline="0" dirty="0" smtClean="0"/>
            <a:t>Researcher</a:t>
          </a:r>
          <a:endParaRPr lang="en-GB" sz="1200" baseline="0" dirty="0"/>
        </a:p>
      </dgm:t>
    </dgm:pt>
    <dgm:pt modelId="{657AFD56-F3DD-4815-89C0-E4449162C9DD}" type="parTrans" cxnId="{5F412AEC-AEE2-4B15-890A-A176322F52E0}">
      <dgm:prSet/>
      <dgm:spPr/>
      <dgm:t>
        <a:bodyPr/>
        <a:lstStyle/>
        <a:p>
          <a:endParaRPr lang="en-GB"/>
        </a:p>
      </dgm:t>
    </dgm:pt>
    <dgm:pt modelId="{CE3CFCB3-7D7A-4E2D-8F15-1B4A364B0C93}" type="sibTrans" cxnId="{5F412AEC-AEE2-4B15-890A-A176322F52E0}">
      <dgm:prSet/>
      <dgm:spPr/>
      <dgm:t>
        <a:bodyPr/>
        <a:lstStyle/>
        <a:p>
          <a:endParaRPr lang="en-GB"/>
        </a:p>
      </dgm:t>
    </dgm:pt>
    <dgm:pt modelId="{63C13A94-B9EB-47E0-A2BC-A94146E5D7DA}">
      <dgm:prSet/>
      <dgm:spPr/>
      <dgm:t>
        <a:bodyPr/>
        <a:lstStyle/>
        <a:p>
          <a:r>
            <a:rPr lang="en-GB" dirty="0" smtClean="0"/>
            <a:t>Researcher</a:t>
          </a:r>
          <a:endParaRPr lang="en-GB" dirty="0"/>
        </a:p>
      </dgm:t>
    </dgm:pt>
    <dgm:pt modelId="{DAF568A8-BB7E-485A-9111-88480789E579}" type="parTrans" cxnId="{599D7450-0E1A-4DE0-936F-A5D93B49BFEC}">
      <dgm:prSet/>
      <dgm:spPr/>
      <dgm:t>
        <a:bodyPr/>
        <a:lstStyle/>
        <a:p>
          <a:endParaRPr lang="en-GB"/>
        </a:p>
      </dgm:t>
    </dgm:pt>
    <dgm:pt modelId="{5904C75D-89BB-4533-990E-8028F0237F59}" type="sibTrans" cxnId="{599D7450-0E1A-4DE0-936F-A5D93B49BFEC}">
      <dgm:prSet/>
      <dgm:spPr/>
      <dgm:t>
        <a:bodyPr/>
        <a:lstStyle/>
        <a:p>
          <a:endParaRPr lang="en-GB"/>
        </a:p>
      </dgm:t>
    </dgm:pt>
    <dgm:pt modelId="{E32C2493-7466-49CC-9FFE-346FA2D3BD32}" type="pres">
      <dgm:prSet presAssocID="{85B5B127-4B9A-4F90-BF8A-5170919A2572}" presName="cycle" presStyleCnt="0">
        <dgm:presLayoutVars>
          <dgm:chMax val="1"/>
          <dgm:dir/>
          <dgm:animLvl val="ctr"/>
          <dgm:resizeHandles val="exact"/>
        </dgm:presLayoutVars>
      </dgm:prSet>
      <dgm:spPr/>
      <dgm:t>
        <a:bodyPr/>
        <a:lstStyle/>
        <a:p>
          <a:endParaRPr lang="en-GB"/>
        </a:p>
      </dgm:t>
    </dgm:pt>
    <dgm:pt modelId="{B78C26A9-C62E-4A0E-BE81-C23CB533E5F2}" type="pres">
      <dgm:prSet presAssocID="{5C54F620-81CB-47F7-87E8-4A95F66F1F27}" presName="centerShape" presStyleLbl="node0" presStyleIdx="0" presStyleCnt="1" custScaleX="144307" custScaleY="141715"/>
      <dgm:spPr/>
      <dgm:t>
        <a:bodyPr/>
        <a:lstStyle/>
        <a:p>
          <a:endParaRPr lang="en-GB"/>
        </a:p>
      </dgm:t>
    </dgm:pt>
    <dgm:pt modelId="{E306C3A7-8190-41C7-986D-178BFB316C52}" type="pres">
      <dgm:prSet presAssocID="{A40B29C7-4F41-4AAF-BB7F-43CCDBB0D15B}" presName="Name9" presStyleLbl="parChTrans1D2" presStyleIdx="0" presStyleCnt="6"/>
      <dgm:spPr/>
      <dgm:t>
        <a:bodyPr/>
        <a:lstStyle/>
        <a:p>
          <a:endParaRPr lang="en-GB"/>
        </a:p>
      </dgm:t>
    </dgm:pt>
    <dgm:pt modelId="{35BAE2F9-9409-4FC7-9CD5-91B19E310624}" type="pres">
      <dgm:prSet presAssocID="{A40B29C7-4F41-4AAF-BB7F-43CCDBB0D15B}" presName="connTx" presStyleLbl="parChTrans1D2" presStyleIdx="0" presStyleCnt="6"/>
      <dgm:spPr/>
      <dgm:t>
        <a:bodyPr/>
        <a:lstStyle/>
        <a:p>
          <a:endParaRPr lang="en-GB"/>
        </a:p>
      </dgm:t>
    </dgm:pt>
    <dgm:pt modelId="{0F240356-1406-4559-9D88-41AC15A89AE8}" type="pres">
      <dgm:prSet presAssocID="{DA93EB23-17FE-4057-AA16-8711235B4756}" presName="node" presStyleLbl="node1" presStyleIdx="0" presStyleCnt="6" custRadScaleRad="101039" custRadScaleInc="-828">
        <dgm:presLayoutVars>
          <dgm:bulletEnabled val="1"/>
        </dgm:presLayoutVars>
      </dgm:prSet>
      <dgm:spPr/>
      <dgm:t>
        <a:bodyPr/>
        <a:lstStyle/>
        <a:p>
          <a:endParaRPr lang="en-GB"/>
        </a:p>
      </dgm:t>
    </dgm:pt>
    <dgm:pt modelId="{0981956A-0746-4173-93AE-494C48D92CB5}" type="pres">
      <dgm:prSet presAssocID="{0C1F2F06-75F7-45FF-B683-D556649EA396}" presName="Name9" presStyleLbl="parChTrans1D2" presStyleIdx="1" presStyleCnt="6"/>
      <dgm:spPr/>
      <dgm:t>
        <a:bodyPr/>
        <a:lstStyle/>
        <a:p>
          <a:endParaRPr lang="en-GB"/>
        </a:p>
      </dgm:t>
    </dgm:pt>
    <dgm:pt modelId="{868DC882-4135-40EB-9C19-5960D4169C95}" type="pres">
      <dgm:prSet presAssocID="{0C1F2F06-75F7-45FF-B683-D556649EA396}" presName="connTx" presStyleLbl="parChTrans1D2" presStyleIdx="1" presStyleCnt="6"/>
      <dgm:spPr/>
      <dgm:t>
        <a:bodyPr/>
        <a:lstStyle/>
        <a:p>
          <a:endParaRPr lang="en-GB"/>
        </a:p>
      </dgm:t>
    </dgm:pt>
    <dgm:pt modelId="{2B3F999B-B5F1-4E88-9338-2CB2CA83BB4D}" type="pres">
      <dgm:prSet presAssocID="{EE2FC1B0-0268-43E6-885B-EE18594279FB}" presName="node" presStyleLbl="node1" presStyleIdx="1" presStyleCnt="6" custScaleX="61141" custScaleY="62829" custRadScaleRad="197136" custRadScaleInc="-19337">
        <dgm:presLayoutVars>
          <dgm:bulletEnabled val="1"/>
        </dgm:presLayoutVars>
      </dgm:prSet>
      <dgm:spPr/>
      <dgm:t>
        <a:bodyPr/>
        <a:lstStyle/>
        <a:p>
          <a:endParaRPr lang="en-GB"/>
        </a:p>
      </dgm:t>
    </dgm:pt>
    <dgm:pt modelId="{E0C1AD79-4817-40B8-8F50-B9585B4CBCEA}" type="pres">
      <dgm:prSet presAssocID="{32D999BB-36C7-479D-A260-FF3FB11B68C1}" presName="Name9" presStyleLbl="parChTrans1D2" presStyleIdx="2" presStyleCnt="6"/>
      <dgm:spPr/>
      <dgm:t>
        <a:bodyPr/>
        <a:lstStyle/>
        <a:p>
          <a:endParaRPr lang="en-GB"/>
        </a:p>
      </dgm:t>
    </dgm:pt>
    <dgm:pt modelId="{4115DFA3-2F14-483D-B77E-6B7EF013CA5A}" type="pres">
      <dgm:prSet presAssocID="{32D999BB-36C7-479D-A260-FF3FB11B68C1}" presName="connTx" presStyleLbl="parChTrans1D2" presStyleIdx="2" presStyleCnt="6"/>
      <dgm:spPr/>
      <dgm:t>
        <a:bodyPr/>
        <a:lstStyle/>
        <a:p>
          <a:endParaRPr lang="en-GB"/>
        </a:p>
      </dgm:t>
    </dgm:pt>
    <dgm:pt modelId="{76BE92C6-C4CC-467C-BB22-E0B80CD3EC6A}" type="pres">
      <dgm:prSet presAssocID="{BE58CAC9-9299-4F34-BC0E-10F3C71C0CC3}" presName="node" presStyleLbl="node1" presStyleIdx="2" presStyleCnt="6" custRadScaleRad="180443" custRadScaleInc="13507">
        <dgm:presLayoutVars>
          <dgm:bulletEnabled val="1"/>
        </dgm:presLayoutVars>
      </dgm:prSet>
      <dgm:spPr/>
      <dgm:t>
        <a:bodyPr/>
        <a:lstStyle/>
        <a:p>
          <a:endParaRPr lang="en-GB"/>
        </a:p>
      </dgm:t>
    </dgm:pt>
    <dgm:pt modelId="{0DCD7E07-EF5E-412C-8584-88A0BB017520}" type="pres">
      <dgm:prSet presAssocID="{AF359790-CA8F-4A53-B62B-A34EB88EB309}" presName="Name9" presStyleLbl="parChTrans1D2" presStyleIdx="3" presStyleCnt="6"/>
      <dgm:spPr/>
      <dgm:t>
        <a:bodyPr/>
        <a:lstStyle/>
        <a:p>
          <a:endParaRPr lang="en-GB"/>
        </a:p>
      </dgm:t>
    </dgm:pt>
    <dgm:pt modelId="{51118712-E313-4ACC-9230-08C8C7ECD2E2}" type="pres">
      <dgm:prSet presAssocID="{AF359790-CA8F-4A53-B62B-A34EB88EB309}" presName="connTx" presStyleLbl="parChTrans1D2" presStyleIdx="3" presStyleCnt="6"/>
      <dgm:spPr/>
      <dgm:t>
        <a:bodyPr/>
        <a:lstStyle/>
        <a:p>
          <a:endParaRPr lang="en-GB"/>
        </a:p>
      </dgm:t>
    </dgm:pt>
    <dgm:pt modelId="{E2FF94E5-4BFF-4EF5-BD5E-BF0207E7DDE7}" type="pres">
      <dgm:prSet presAssocID="{CEBE9221-1FF0-4A3B-B03F-89D7D2672C3D}" presName="node" presStyleLbl="node1" presStyleIdx="3" presStyleCnt="6">
        <dgm:presLayoutVars>
          <dgm:bulletEnabled val="1"/>
        </dgm:presLayoutVars>
      </dgm:prSet>
      <dgm:spPr/>
      <dgm:t>
        <a:bodyPr/>
        <a:lstStyle/>
        <a:p>
          <a:endParaRPr lang="en-GB"/>
        </a:p>
      </dgm:t>
    </dgm:pt>
    <dgm:pt modelId="{153A8300-3C86-4B34-B868-B702F3AE16CF}" type="pres">
      <dgm:prSet presAssocID="{DAF568A8-BB7E-485A-9111-88480789E579}" presName="Name9" presStyleLbl="parChTrans1D2" presStyleIdx="4" presStyleCnt="6"/>
      <dgm:spPr/>
      <dgm:t>
        <a:bodyPr/>
        <a:lstStyle/>
        <a:p>
          <a:endParaRPr lang="en-GB"/>
        </a:p>
      </dgm:t>
    </dgm:pt>
    <dgm:pt modelId="{ABCBE83C-77C8-458B-B09D-68A773BB6B95}" type="pres">
      <dgm:prSet presAssocID="{DAF568A8-BB7E-485A-9111-88480789E579}" presName="connTx" presStyleLbl="parChTrans1D2" presStyleIdx="4" presStyleCnt="6"/>
      <dgm:spPr/>
      <dgm:t>
        <a:bodyPr/>
        <a:lstStyle/>
        <a:p>
          <a:endParaRPr lang="en-GB"/>
        </a:p>
      </dgm:t>
    </dgm:pt>
    <dgm:pt modelId="{A48BCC50-3AF5-4975-AD67-7DEADED16812}" type="pres">
      <dgm:prSet presAssocID="{63C13A94-B9EB-47E0-A2BC-A94146E5D7DA}" presName="node" presStyleLbl="node1" presStyleIdx="4" presStyleCnt="6" custScaleX="28577" custScaleY="28497" custRadScaleRad="209175" custRadScaleInc="-18260">
        <dgm:presLayoutVars>
          <dgm:bulletEnabled val="1"/>
        </dgm:presLayoutVars>
      </dgm:prSet>
      <dgm:spPr/>
      <dgm:t>
        <a:bodyPr/>
        <a:lstStyle/>
        <a:p>
          <a:endParaRPr lang="en-GB"/>
        </a:p>
      </dgm:t>
    </dgm:pt>
    <dgm:pt modelId="{DA9CF679-1456-4BB4-9BB6-B287FC7D409B}" type="pres">
      <dgm:prSet presAssocID="{657AFD56-F3DD-4815-89C0-E4449162C9DD}" presName="Name9" presStyleLbl="parChTrans1D2" presStyleIdx="5" presStyleCnt="6"/>
      <dgm:spPr/>
      <dgm:t>
        <a:bodyPr/>
        <a:lstStyle/>
        <a:p>
          <a:endParaRPr lang="en-GB"/>
        </a:p>
      </dgm:t>
    </dgm:pt>
    <dgm:pt modelId="{B8D95279-F3C1-484F-A7BB-CF22DD0C8461}" type="pres">
      <dgm:prSet presAssocID="{657AFD56-F3DD-4815-89C0-E4449162C9DD}" presName="connTx" presStyleLbl="parChTrans1D2" presStyleIdx="5" presStyleCnt="6"/>
      <dgm:spPr/>
      <dgm:t>
        <a:bodyPr/>
        <a:lstStyle/>
        <a:p>
          <a:endParaRPr lang="en-GB"/>
        </a:p>
      </dgm:t>
    </dgm:pt>
    <dgm:pt modelId="{63F7FFD7-7221-4658-B41A-866E27E420F2}" type="pres">
      <dgm:prSet presAssocID="{E5CC02DE-66D0-47A1-8C11-931D6CDA736B}" presName="node" presStyleLbl="node1" presStyleIdx="5" presStyleCnt="6" custRadScaleRad="161393" custRadScaleInc="8732">
        <dgm:presLayoutVars>
          <dgm:bulletEnabled val="1"/>
        </dgm:presLayoutVars>
      </dgm:prSet>
      <dgm:spPr/>
      <dgm:t>
        <a:bodyPr/>
        <a:lstStyle/>
        <a:p>
          <a:endParaRPr lang="en-GB"/>
        </a:p>
      </dgm:t>
    </dgm:pt>
  </dgm:ptLst>
  <dgm:cxnLst>
    <dgm:cxn modelId="{87CC5382-A284-44EE-AF7B-36674B9AD1E5}" srcId="{5C54F620-81CB-47F7-87E8-4A95F66F1F27}" destId="{EE2FC1B0-0268-43E6-885B-EE18594279FB}" srcOrd="1" destOrd="0" parTransId="{0C1F2F06-75F7-45FF-B683-D556649EA396}" sibTransId="{3C331DC8-8E27-46C0-8440-54CE33F299E6}"/>
    <dgm:cxn modelId="{D29E1F47-BADE-4BBE-9747-A267C07D5D35}" type="presOf" srcId="{0C1F2F06-75F7-45FF-B683-D556649EA396}" destId="{0981956A-0746-4173-93AE-494C48D92CB5}" srcOrd="0" destOrd="0" presId="urn:microsoft.com/office/officeart/2005/8/layout/radial1"/>
    <dgm:cxn modelId="{10797C33-3448-429B-B264-18F9C8F5BCEE}" type="presOf" srcId="{32D999BB-36C7-479D-A260-FF3FB11B68C1}" destId="{4115DFA3-2F14-483D-B77E-6B7EF013CA5A}" srcOrd="1" destOrd="0" presId="urn:microsoft.com/office/officeart/2005/8/layout/radial1"/>
    <dgm:cxn modelId="{9F4451E7-8E0C-49C5-BB9F-657E7F98B6E4}" type="presOf" srcId="{AF359790-CA8F-4A53-B62B-A34EB88EB309}" destId="{0DCD7E07-EF5E-412C-8584-88A0BB017520}" srcOrd="0" destOrd="0" presId="urn:microsoft.com/office/officeart/2005/8/layout/radial1"/>
    <dgm:cxn modelId="{C6D20CE2-F783-41B0-8B97-FF7E9140745E}" type="presOf" srcId="{E5CC02DE-66D0-47A1-8C11-931D6CDA736B}" destId="{63F7FFD7-7221-4658-B41A-866E27E420F2}" srcOrd="0" destOrd="0" presId="urn:microsoft.com/office/officeart/2005/8/layout/radial1"/>
    <dgm:cxn modelId="{52DFDC1F-7B9E-4E7D-A058-B7EA2537AA75}" type="presOf" srcId="{0C1F2F06-75F7-45FF-B683-D556649EA396}" destId="{868DC882-4135-40EB-9C19-5960D4169C95}" srcOrd="1" destOrd="0" presId="urn:microsoft.com/office/officeart/2005/8/layout/radial1"/>
    <dgm:cxn modelId="{5F412AEC-AEE2-4B15-890A-A176322F52E0}" srcId="{5C54F620-81CB-47F7-87E8-4A95F66F1F27}" destId="{E5CC02DE-66D0-47A1-8C11-931D6CDA736B}" srcOrd="5" destOrd="0" parTransId="{657AFD56-F3DD-4815-89C0-E4449162C9DD}" sibTransId="{CE3CFCB3-7D7A-4E2D-8F15-1B4A364B0C93}"/>
    <dgm:cxn modelId="{52FAEF88-B4EA-41F3-98A2-211AA406CDCB}" srcId="{5C54F620-81CB-47F7-87E8-4A95F66F1F27}" destId="{BE58CAC9-9299-4F34-BC0E-10F3C71C0CC3}" srcOrd="2" destOrd="0" parTransId="{32D999BB-36C7-479D-A260-FF3FB11B68C1}" sibTransId="{8395378E-6B86-4181-B4B5-6E467102B8F8}"/>
    <dgm:cxn modelId="{08AFE411-34A5-4B2C-A841-150F9A05AB62}" type="presOf" srcId="{A40B29C7-4F41-4AAF-BB7F-43CCDBB0D15B}" destId="{E306C3A7-8190-41C7-986D-178BFB316C52}" srcOrd="0" destOrd="0" presId="urn:microsoft.com/office/officeart/2005/8/layout/radial1"/>
    <dgm:cxn modelId="{0B7780C2-7160-40CF-AC1A-638191447D8E}" type="presOf" srcId="{5C54F620-81CB-47F7-87E8-4A95F66F1F27}" destId="{B78C26A9-C62E-4A0E-BE81-C23CB533E5F2}" srcOrd="0" destOrd="0" presId="urn:microsoft.com/office/officeart/2005/8/layout/radial1"/>
    <dgm:cxn modelId="{5A89D9B5-86CC-4656-B3C8-A2F333B88F44}" type="presOf" srcId="{85B5B127-4B9A-4F90-BF8A-5170919A2572}" destId="{E32C2493-7466-49CC-9FFE-346FA2D3BD32}" srcOrd="0" destOrd="0" presId="urn:microsoft.com/office/officeart/2005/8/layout/radial1"/>
    <dgm:cxn modelId="{E86F7F9C-43B5-4171-BDD6-FE7139119174}" type="presOf" srcId="{A40B29C7-4F41-4AAF-BB7F-43CCDBB0D15B}" destId="{35BAE2F9-9409-4FC7-9CD5-91B19E310624}" srcOrd="1" destOrd="0" presId="urn:microsoft.com/office/officeart/2005/8/layout/radial1"/>
    <dgm:cxn modelId="{120040CC-BCAA-46E4-B6C5-643ABADE5C22}" type="presOf" srcId="{BE58CAC9-9299-4F34-BC0E-10F3C71C0CC3}" destId="{76BE92C6-C4CC-467C-BB22-E0B80CD3EC6A}" srcOrd="0" destOrd="0" presId="urn:microsoft.com/office/officeart/2005/8/layout/radial1"/>
    <dgm:cxn modelId="{DB20DBB1-BF55-44E2-8310-4FFFB9ACE1AF}" type="presOf" srcId="{CEBE9221-1FF0-4A3B-B03F-89D7D2672C3D}" destId="{E2FF94E5-4BFF-4EF5-BD5E-BF0207E7DDE7}" srcOrd="0" destOrd="0" presId="urn:microsoft.com/office/officeart/2005/8/layout/radial1"/>
    <dgm:cxn modelId="{28E90F84-E958-460D-92D2-ACAD3D5D2ACC}" type="presOf" srcId="{657AFD56-F3DD-4815-89C0-E4449162C9DD}" destId="{DA9CF679-1456-4BB4-9BB6-B287FC7D409B}" srcOrd="0" destOrd="0" presId="urn:microsoft.com/office/officeart/2005/8/layout/radial1"/>
    <dgm:cxn modelId="{05171697-C3D9-4A34-8F33-C5E6A222216F}" type="presOf" srcId="{EE2FC1B0-0268-43E6-885B-EE18594279FB}" destId="{2B3F999B-B5F1-4E88-9338-2CB2CA83BB4D}" srcOrd="0" destOrd="0" presId="urn:microsoft.com/office/officeart/2005/8/layout/radial1"/>
    <dgm:cxn modelId="{2563BC19-CACF-45CA-9306-3DDF8345FD13}" type="presOf" srcId="{AF359790-CA8F-4A53-B62B-A34EB88EB309}" destId="{51118712-E313-4ACC-9230-08C8C7ECD2E2}" srcOrd="1" destOrd="0" presId="urn:microsoft.com/office/officeart/2005/8/layout/radial1"/>
    <dgm:cxn modelId="{C70EB4B0-AFD9-474A-8919-EA19180D0B4D}" type="presOf" srcId="{32D999BB-36C7-479D-A260-FF3FB11B68C1}" destId="{E0C1AD79-4817-40B8-8F50-B9585B4CBCEA}" srcOrd="0" destOrd="0" presId="urn:microsoft.com/office/officeart/2005/8/layout/radial1"/>
    <dgm:cxn modelId="{BEEFCBAB-8F8A-4FA5-B33B-2E1A15737E21}" type="presOf" srcId="{DAF568A8-BB7E-485A-9111-88480789E579}" destId="{153A8300-3C86-4B34-B868-B702F3AE16CF}" srcOrd="0" destOrd="0" presId="urn:microsoft.com/office/officeart/2005/8/layout/radial1"/>
    <dgm:cxn modelId="{C96D5CE0-9762-4613-90B7-F7B864214308}" type="presOf" srcId="{657AFD56-F3DD-4815-89C0-E4449162C9DD}" destId="{B8D95279-F3C1-484F-A7BB-CF22DD0C8461}" srcOrd="1" destOrd="0" presId="urn:microsoft.com/office/officeart/2005/8/layout/radial1"/>
    <dgm:cxn modelId="{E725BB53-2854-4EF9-90FE-C311BD02E612}" type="presOf" srcId="{DA93EB23-17FE-4057-AA16-8711235B4756}" destId="{0F240356-1406-4559-9D88-41AC15A89AE8}" srcOrd="0" destOrd="0" presId="urn:microsoft.com/office/officeart/2005/8/layout/radial1"/>
    <dgm:cxn modelId="{599D7450-0E1A-4DE0-936F-A5D93B49BFEC}" srcId="{5C54F620-81CB-47F7-87E8-4A95F66F1F27}" destId="{63C13A94-B9EB-47E0-A2BC-A94146E5D7DA}" srcOrd="4" destOrd="0" parTransId="{DAF568A8-BB7E-485A-9111-88480789E579}" sibTransId="{5904C75D-89BB-4533-990E-8028F0237F59}"/>
    <dgm:cxn modelId="{3DAF0495-0DB1-44A3-A299-B3E4405D3683}" srcId="{5C54F620-81CB-47F7-87E8-4A95F66F1F27}" destId="{DA93EB23-17FE-4057-AA16-8711235B4756}" srcOrd="0" destOrd="0" parTransId="{A40B29C7-4F41-4AAF-BB7F-43CCDBB0D15B}" sibTransId="{3A5AE65F-16C5-499C-9136-F2CFA1869CC1}"/>
    <dgm:cxn modelId="{1A24A6F9-5953-4F3A-B561-D644B143BD9F}" srcId="{85B5B127-4B9A-4F90-BF8A-5170919A2572}" destId="{5C54F620-81CB-47F7-87E8-4A95F66F1F27}" srcOrd="0" destOrd="0" parTransId="{84AFF7BB-78AB-4575-B90D-2B613203CBC2}" sibTransId="{4176C2EC-341A-4E6C-9DC9-2840E8922703}"/>
    <dgm:cxn modelId="{650851CF-0A20-4CDF-837C-6E66658FCBB3}" srcId="{5C54F620-81CB-47F7-87E8-4A95F66F1F27}" destId="{CEBE9221-1FF0-4A3B-B03F-89D7D2672C3D}" srcOrd="3" destOrd="0" parTransId="{AF359790-CA8F-4A53-B62B-A34EB88EB309}" sibTransId="{26E6B9D7-F27E-46F6-BE24-B401C1FCE36C}"/>
    <dgm:cxn modelId="{340987A6-A9D7-4CBA-A84A-239F36B9689B}" type="presOf" srcId="{63C13A94-B9EB-47E0-A2BC-A94146E5D7DA}" destId="{A48BCC50-3AF5-4975-AD67-7DEADED16812}" srcOrd="0" destOrd="0" presId="urn:microsoft.com/office/officeart/2005/8/layout/radial1"/>
    <dgm:cxn modelId="{20D7E007-6740-479A-BB49-64192AFD9F56}" type="presOf" srcId="{DAF568A8-BB7E-485A-9111-88480789E579}" destId="{ABCBE83C-77C8-458B-B09D-68A773BB6B95}" srcOrd="1" destOrd="0" presId="urn:microsoft.com/office/officeart/2005/8/layout/radial1"/>
    <dgm:cxn modelId="{0E1BE2A3-4E94-464C-8E5B-CFE63AE9DC80}" type="presParOf" srcId="{E32C2493-7466-49CC-9FFE-346FA2D3BD32}" destId="{B78C26A9-C62E-4A0E-BE81-C23CB533E5F2}" srcOrd="0" destOrd="0" presId="urn:microsoft.com/office/officeart/2005/8/layout/radial1"/>
    <dgm:cxn modelId="{A4AD7097-FDAB-4585-9031-060314F94AF6}" type="presParOf" srcId="{E32C2493-7466-49CC-9FFE-346FA2D3BD32}" destId="{E306C3A7-8190-41C7-986D-178BFB316C52}" srcOrd="1" destOrd="0" presId="urn:microsoft.com/office/officeart/2005/8/layout/radial1"/>
    <dgm:cxn modelId="{9E07F161-87C2-4055-958C-9C30D5061897}" type="presParOf" srcId="{E306C3A7-8190-41C7-986D-178BFB316C52}" destId="{35BAE2F9-9409-4FC7-9CD5-91B19E310624}" srcOrd="0" destOrd="0" presId="urn:microsoft.com/office/officeart/2005/8/layout/radial1"/>
    <dgm:cxn modelId="{DB6850BF-5F3A-4231-91ED-B4B3B56E8AD6}" type="presParOf" srcId="{E32C2493-7466-49CC-9FFE-346FA2D3BD32}" destId="{0F240356-1406-4559-9D88-41AC15A89AE8}" srcOrd="2" destOrd="0" presId="urn:microsoft.com/office/officeart/2005/8/layout/radial1"/>
    <dgm:cxn modelId="{E4C036CC-A119-4776-A62A-9388559968E6}" type="presParOf" srcId="{E32C2493-7466-49CC-9FFE-346FA2D3BD32}" destId="{0981956A-0746-4173-93AE-494C48D92CB5}" srcOrd="3" destOrd="0" presId="urn:microsoft.com/office/officeart/2005/8/layout/radial1"/>
    <dgm:cxn modelId="{9FB5DCB8-D8AB-4BD9-A18B-7EFEB367ABC7}" type="presParOf" srcId="{0981956A-0746-4173-93AE-494C48D92CB5}" destId="{868DC882-4135-40EB-9C19-5960D4169C95}" srcOrd="0" destOrd="0" presId="urn:microsoft.com/office/officeart/2005/8/layout/radial1"/>
    <dgm:cxn modelId="{7AEAD73C-7462-494C-AFD4-FE21A68C7ED9}" type="presParOf" srcId="{E32C2493-7466-49CC-9FFE-346FA2D3BD32}" destId="{2B3F999B-B5F1-4E88-9338-2CB2CA83BB4D}" srcOrd="4" destOrd="0" presId="urn:microsoft.com/office/officeart/2005/8/layout/radial1"/>
    <dgm:cxn modelId="{7D1C36D0-63BD-44DE-B6DC-C0CC1611E943}" type="presParOf" srcId="{E32C2493-7466-49CC-9FFE-346FA2D3BD32}" destId="{E0C1AD79-4817-40B8-8F50-B9585B4CBCEA}" srcOrd="5" destOrd="0" presId="urn:microsoft.com/office/officeart/2005/8/layout/radial1"/>
    <dgm:cxn modelId="{8AABE973-AC9C-43CB-BC80-FC8D95292C14}" type="presParOf" srcId="{E0C1AD79-4817-40B8-8F50-B9585B4CBCEA}" destId="{4115DFA3-2F14-483D-B77E-6B7EF013CA5A}" srcOrd="0" destOrd="0" presId="urn:microsoft.com/office/officeart/2005/8/layout/radial1"/>
    <dgm:cxn modelId="{FB3FD130-4360-47CF-A7FF-6EA4AD7F209F}" type="presParOf" srcId="{E32C2493-7466-49CC-9FFE-346FA2D3BD32}" destId="{76BE92C6-C4CC-467C-BB22-E0B80CD3EC6A}" srcOrd="6" destOrd="0" presId="urn:microsoft.com/office/officeart/2005/8/layout/radial1"/>
    <dgm:cxn modelId="{46A3338D-E031-4D2F-96A5-E5635942A648}" type="presParOf" srcId="{E32C2493-7466-49CC-9FFE-346FA2D3BD32}" destId="{0DCD7E07-EF5E-412C-8584-88A0BB017520}" srcOrd="7" destOrd="0" presId="urn:microsoft.com/office/officeart/2005/8/layout/radial1"/>
    <dgm:cxn modelId="{FBF38095-AFDD-47CE-9D47-597977556EC9}" type="presParOf" srcId="{0DCD7E07-EF5E-412C-8584-88A0BB017520}" destId="{51118712-E313-4ACC-9230-08C8C7ECD2E2}" srcOrd="0" destOrd="0" presId="urn:microsoft.com/office/officeart/2005/8/layout/radial1"/>
    <dgm:cxn modelId="{C19E126D-0679-4CFF-A74A-A02E2A311AC3}" type="presParOf" srcId="{E32C2493-7466-49CC-9FFE-346FA2D3BD32}" destId="{E2FF94E5-4BFF-4EF5-BD5E-BF0207E7DDE7}" srcOrd="8" destOrd="0" presId="urn:microsoft.com/office/officeart/2005/8/layout/radial1"/>
    <dgm:cxn modelId="{23DAF0D3-BC14-4B18-A40C-507B2AA555F5}" type="presParOf" srcId="{E32C2493-7466-49CC-9FFE-346FA2D3BD32}" destId="{153A8300-3C86-4B34-B868-B702F3AE16CF}" srcOrd="9" destOrd="0" presId="urn:microsoft.com/office/officeart/2005/8/layout/radial1"/>
    <dgm:cxn modelId="{E396ED95-08D5-442A-B602-F246624AAF8B}" type="presParOf" srcId="{153A8300-3C86-4B34-B868-B702F3AE16CF}" destId="{ABCBE83C-77C8-458B-B09D-68A773BB6B95}" srcOrd="0" destOrd="0" presId="urn:microsoft.com/office/officeart/2005/8/layout/radial1"/>
    <dgm:cxn modelId="{17E4B0C2-5DD2-466B-BD47-6DDF79A08700}" type="presParOf" srcId="{E32C2493-7466-49CC-9FFE-346FA2D3BD32}" destId="{A48BCC50-3AF5-4975-AD67-7DEADED16812}" srcOrd="10" destOrd="0" presId="urn:microsoft.com/office/officeart/2005/8/layout/radial1"/>
    <dgm:cxn modelId="{EB97D906-F9E5-4466-904D-76E58E7B0E25}" type="presParOf" srcId="{E32C2493-7466-49CC-9FFE-346FA2D3BD32}" destId="{DA9CF679-1456-4BB4-9BB6-B287FC7D409B}" srcOrd="11" destOrd="0" presId="urn:microsoft.com/office/officeart/2005/8/layout/radial1"/>
    <dgm:cxn modelId="{B79A4B9F-9F58-4935-9CB0-519BA61CCE57}" type="presParOf" srcId="{DA9CF679-1456-4BB4-9BB6-B287FC7D409B}" destId="{B8D95279-F3C1-484F-A7BB-CF22DD0C8461}" srcOrd="0" destOrd="0" presId="urn:microsoft.com/office/officeart/2005/8/layout/radial1"/>
    <dgm:cxn modelId="{92EF19E1-42AC-4BE1-894B-66D98B7A33F2}" type="presParOf" srcId="{E32C2493-7466-49CC-9FFE-346FA2D3BD32}" destId="{63F7FFD7-7221-4658-B41A-866E27E420F2}"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474097-E59A-4C8C-A0EF-8C9822CAC335}"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GB"/>
        </a:p>
      </dgm:t>
    </dgm:pt>
    <dgm:pt modelId="{D6BA12DB-8A13-4717-9CCC-87619A8473C0}">
      <dgm:prSet/>
      <dgm:spPr/>
      <dgm:t>
        <a:bodyPr/>
        <a:lstStyle/>
        <a:p>
          <a:pPr rtl="0"/>
          <a:r>
            <a:rPr lang="en-GB" dirty="0" smtClean="0"/>
            <a:t>Which key stakeholders will you engage with to make open access compliance happen?</a:t>
          </a:r>
          <a:endParaRPr lang="en-GB" dirty="0"/>
        </a:p>
      </dgm:t>
    </dgm:pt>
    <dgm:pt modelId="{DF620DEA-0B7E-4DFC-A770-ECEDCAB666F2}" type="parTrans" cxnId="{D2E3AB30-9B4D-4F39-8089-0676AF72C220}">
      <dgm:prSet/>
      <dgm:spPr/>
      <dgm:t>
        <a:bodyPr/>
        <a:lstStyle/>
        <a:p>
          <a:endParaRPr lang="en-GB"/>
        </a:p>
      </dgm:t>
    </dgm:pt>
    <dgm:pt modelId="{3000B200-3489-4392-BB36-0C3508A04446}" type="sibTrans" cxnId="{D2E3AB30-9B4D-4F39-8089-0676AF72C220}">
      <dgm:prSet/>
      <dgm:spPr/>
      <dgm:t>
        <a:bodyPr/>
        <a:lstStyle/>
        <a:p>
          <a:endParaRPr lang="en-GB"/>
        </a:p>
      </dgm:t>
    </dgm:pt>
    <dgm:pt modelId="{61A64813-315B-4C33-8A1E-5C940A01CCA5}">
      <dgm:prSet/>
      <dgm:spPr/>
      <dgm:t>
        <a:bodyPr/>
        <a:lstStyle/>
        <a:p>
          <a:pPr rtl="0"/>
          <a:r>
            <a:rPr lang="en-GB" dirty="0" smtClean="0"/>
            <a:t>What key tools and tactics can be used to develop compliance for the </a:t>
          </a:r>
          <a:r>
            <a:rPr lang="en-GB" dirty="0" err="1" smtClean="0"/>
            <a:t>Hefce</a:t>
          </a:r>
          <a:r>
            <a:rPr lang="en-GB" dirty="0" smtClean="0"/>
            <a:t> REF policy?</a:t>
          </a:r>
          <a:endParaRPr lang="en-GB" dirty="0"/>
        </a:p>
      </dgm:t>
    </dgm:pt>
    <dgm:pt modelId="{63923F88-5F5C-42CA-A3C4-2D46059D93A6}" type="parTrans" cxnId="{43E7336A-1F71-4018-BF20-38905F04B2AA}">
      <dgm:prSet/>
      <dgm:spPr/>
      <dgm:t>
        <a:bodyPr/>
        <a:lstStyle/>
        <a:p>
          <a:endParaRPr lang="en-GB"/>
        </a:p>
      </dgm:t>
    </dgm:pt>
    <dgm:pt modelId="{5EEFA75D-EA86-400A-988A-42DBCAD150BF}" type="sibTrans" cxnId="{43E7336A-1F71-4018-BF20-38905F04B2AA}">
      <dgm:prSet/>
      <dgm:spPr/>
      <dgm:t>
        <a:bodyPr/>
        <a:lstStyle/>
        <a:p>
          <a:endParaRPr lang="en-GB"/>
        </a:p>
      </dgm:t>
    </dgm:pt>
    <dgm:pt modelId="{2D0F56A7-120A-47C5-920A-8830EB991128}">
      <dgm:prSet phldrT="[Text]"/>
      <dgm:spPr/>
      <dgm:t>
        <a:bodyPr/>
        <a:lstStyle/>
        <a:p>
          <a:pPr rtl="0"/>
          <a:r>
            <a:rPr lang="en-GB" dirty="0" smtClean="0"/>
            <a:t>How do we get to know about newly accepted publications so that the support, dialogue and compliance workflow can begin?</a:t>
          </a:r>
          <a:endParaRPr lang="en-GB" dirty="0"/>
        </a:p>
      </dgm:t>
    </dgm:pt>
    <dgm:pt modelId="{D3BAECAD-AD9A-4DCF-8D54-B56A14EABC0C}" type="parTrans" cxnId="{67D7D92C-B8C5-490D-B925-962797086A82}">
      <dgm:prSet/>
      <dgm:spPr/>
      <dgm:t>
        <a:bodyPr/>
        <a:lstStyle/>
        <a:p>
          <a:endParaRPr lang="en-GB"/>
        </a:p>
      </dgm:t>
    </dgm:pt>
    <dgm:pt modelId="{F7D0513B-3B97-412C-BDCD-420EDDF5FB20}" type="sibTrans" cxnId="{67D7D92C-B8C5-490D-B925-962797086A82}">
      <dgm:prSet/>
      <dgm:spPr/>
      <dgm:t>
        <a:bodyPr/>
        <a:lstStyle/>
        <a:p>
          <a:endParaRPr lang="en-GB"/>
        </a:p>
      </dgm:t>
    </dgm:pt>
    <dgm:pt modelId="{D713B72D-8221-4504-990C-905F93C80EA8}">
      <dgm:prSet phldrT="[Text]"/>
      <dgm:spPr/>
      <dgm:t>
        <a:bodyPr/>
        <a:lstStyle/>
        <a:p>
          <a:pPr rtl="0"/>
          <a:r>
            <a:rPr lang="en-GB" dirty="0" smtClean="0"/>
            <a:t>How will you resource your compliance work? Will it be centralised or distributed? Will it be mediated centrally or chiefly done by the author/researcher?</a:t>
          </a:r>
          <a:endParaRPr lang="en-GB" dirty="0"/>
        </a:p>
      </dgm:t>
    </dgm:pt>
    <dgm:pt modelId="{97907303-431E-4FFE-9E02-2516D570AB33}" type="parTrans" cxnId="{B889B984-1C2A-4C30-9CF6-7AF386A23F0A}">
      <dgm:prSet/>
      <dgm:spPr/>
      <dgm:t>
        <a:bodyPr/>
        <a:lstStyle/>
        <a:p>
          <a:endParaRPr lang="en-GB"/>
        </a:p>
      </dgm:t>
    </dgm:pt>
    <dgm:pt modelId="{EC8AFE3A-80A4-4C76-B8CB-56973E59EEEB}" type="sibTrans" cxnId="{B889B984-1C2A-4C30-9CF6-7AF386A23F0A}">
      <dgm:prSet/>
      <dgm:spPr/>
      <dgm:t>
        <a:bodyPr/>
        <a:lstStyle/>
        <a:p>
          <a:endParaRPr lang="en-GB"/>
        </a:p>
      </dgm:t>
    </dgm:pt>
    <dgm:pt modelId="{DAEC9091-121C-41DA-97A5-DB457620BE4D}" type="pres">
      <dgm:prSet presAssocID="{47474097-E59A-4C8C-A0EF-8C9822CAC335}" presName="Name0" presStyleCnt="0">
        <dgm:presLayoutVars>
          <dgm:dir/>
          <dgm:resizeHandles val="exact"/>
        </dgm:presLayoutVars>
      </dgm:prSet>
      <dgm:spPr/>
      <dgm:t>
        <a:bodyPr/>
        <a:lstStyle/>
        <a:p>
          <a:endParaRPr lang="en-GB"/>
        </a:p>
      </dgm:t>
    </dgm:pt>
    <dgm:pt modelId="{9B191270-01ED-4610-AD7C-21D32DC6BF9C}" type="pres">
      <dgm:prSet presAssocID="{D6BA12DB-8A13-4717-9CCC-87619A8473C0}" presName="Name5" presStyleLbl="vennNode1" presStyleIdx="0" presStyleCnt="4">
        <dgm:presLayoutVars>
          <dgm:bulletEnabled val="1"/>
        </dgm:presLayoutVars>
      </dgm:prSet>
      <dgm:spPr/>
      <dgm:t>
        <a:bodyPr/>
        <a:lstStyle/>
        <a:p>
          <a:endParaRPr lang="en-GB"/>
        </a:p>
      </dgm:t>
    </dgm:pt>
    <dgm:pt modelId="{91ED0106-DD95-4A70-89EF-31ADE3582E36}" type="pres">
      <dgm:prSet presAssocID="{3000B200-3489-4392-BB36-0C3508A04446}" presName="space" presStyleCnt="0"/>
      <dgm:spPr/>
    </dgm:pt>
    <dgm:pt modelId="{B6515181-83B7-44B2-B832-A5F19A40D070}" type="pres">
      <dgm:prSet presAssocID="{61A64813-315B-4C33-8A1E-5C940A01CCA5}" presName="Name5" presStyleLbl="vennNode1" presStyleIdx="1" presStyleCnt="4">
        <dgm:presLayoutVars>
          <dgm:bulletEnabled val="1"/>
        </dgm:presLayoutVars>
      </dgm:prSet>
      <dgm:spPr/>
      <dgm:t>
        <a:bodyPr/>
        <a:lstStyle/>
        <a:p>
          <a:endParaRPr lang="en-GB"/>
        </a:p>
      </dgm:t>
    </dgm:pt>
    <dgm:pt modelId="{E0F3E79A-ECE1-4936-AF5D-EA28027F79D2}" type="pres">
      <dgm:prSet presAssocID="{5EEFA75D-EA86-400A-988A-42DBCAD150BF}" presName="space" presStyleCnt="0"/>
      <dgm:spPr/>
    </dgm:pt>
    <dgm:pt modelId="{F36FCF4D-C8A6-4350-9CD3-89A20723AAD6}" type="pres">
      <dgm:prSet presAssocID="{2D0F56A7-120A-47C5-920A-8830EB991128}" presName="Name5" presStyleLbl="vennNode1" presStyleIdx="2" presStyleCnt="4">
        <dgm:presLayoutVars>
          <dgm:bulletEnabled val="1"/>
        </dgm:presLayoutVars>
      </dgm:prSet>
      <dgm:spPr/>
      <dgm:t>
        <a:bodyPr/>
        <a:lstStyle/>
        <a:p>
          <a:endParaRPr lang="en-GB"/>
        </a:p>
      </dgm:t>
    </dgm:pt>
    <dgm:pt modelId="{BE14926A-F147-46AC-9940-E0F1C1F7AA01}" type="pres">
      <dgm:prSet presAssocID="{F7D0513B-3B97-412C-BDCD-420EDDF5FB20}" presName="space" presStyleCnt="0"/>
      <dgm:spPr/>
    </dgm:pt>
    <dgm:pt modelId="{BA81C7AB-E7FC-43EE-B6B8-1529EBAC3510}" type="pres">
      <dgm:prSet presAssocID="{D713B72D-8221-4504-990C-905F93C80EA8}" presName="Name5" presStyleLbl="vennNode1" presStyleIdx="3" presStyleCnt="4">
        <dgm:presLayoutVars>
          <dgm:bulletEnabled val="1"/>
        </dgm:presLayoutVars>
      </dgm:prSet>
      <dgm:spPr/>
      <dgm:t>
        <a:bodyPr/>
        <a:lstStyle/>
        <a:p>
          <a:endParaRPr lang="en-GB"/>
        </a:p>
      </dgm:t>
    </dgm:pt>
  </dgm:ptLst>
  <dgm:cxnLst>
    <dgm:cxn modelId="{43E7336A-1F71-4018-BF20-38905F04B2AA}" srcId="{47474097-E59A-4C8C-A0EF-8C9822CAC335}" destId="{61A64813-315B-4C33-8A1E-5C940A01CCA5}" srcOrd="1" destOrd="0" parTransId="{63923F88-5F5C-42CA-A3C4-2D46059D93A6}" sibTransId="{5EEFA75D-EA86-400A-988A-42DBCAD150BF}"/>
    <dgm:cxn modelId="{B24CBA7A-5206-4A0E-8B48-D33CED6250A8}" type="presOf" srcId="{2D0F56A7-120A-47C5-920A-8830EB991128}" destId="{F36FCF4D-C8A6-4350-9CD3-89A20723AAD6}" srcOrd="0" destOrd="0" presId="urn:microsoft.com/office/officeart/2005/8/layout/venn3"/>
    <dgm:cxn modelId="{67D7D92C-B8C5-490D-B925-962797086A82}" srcId="{47474097-E59A-4C8C-A0EF-8C9822CAC335}" destId="{2D0F56A7-120A-47C5-920A-8830EB991128}" srcOrd="2" destOrd="0" parTransId="{D3BAECAD-AD9A-4DCF-8D54-B56A14EABC0C}" sibTransId="{F7D0513B-3B97-412C-BDCD-420EDDF5FB20}"/>
    <dgm:cxn modelId="{2A92BE67-3D63-4D3C-BC77-F8BCCA6080CF}" type="presOf" srcId="{D713B72D-8221-4504-990C-905F93C80EA8}" destId="{BA81C7AB-E7FC-43EE-B6B8-1529EBAC3510}" srcOrd="0" destOrd="0" presId="urn:microsoft.com/office/officeart/2005/8/layout/venn3"/>
    <dgm:cxn modelId="{B889B984-1C2A-4C30-9CF6-7AF386A23F0A}" srcId="{47474097-E59A-4C8C-A0EF-8C9822CAC335}" destId="{D713B72D-8221-4504-990C-905F93C80EA8}" srcOrd="3" destOrd="0" parTransId="{97907303-431E-4FFE-9E02-2516D570AB33}" sibTransId="{EC8AFE3A-80A4-4C76-B8CB-56973E59EEEB}"/>
    <dgm:cxn modelId="{D2E3AB30-9B4D-4F39-8089-0676AF72C220}" srcId="{47474097-E59A-4C8C-A0EF-8C9822CAC335}" destId="{D6BA12DB-8A13-4717-9CCC-87619A8473C0}" srcOrd="0" destOrd="0" parTransId="{DF620DEA-0B7E-4DFC-A770-ECEDCAB666F2}" sibTransId="{3000B200-3489-4392-BB36-0C3508A04446}"/>
    <dgm:cxn modelId="{3FD85E5F-7E7B-4890-83B4-FF3123826199}" type="presOf" srcId="{61A64813-315B-4C33-8A1E-5C940A01CCA5}" destId="{B6515181-83B7-44B2-B832-A5F19A40D070}" srcOrd="0" destOrd="0" presId="urn:microsoft.com/office/officeart/2005/8/layout/venn3"/>
    <dgm:cxn modelId="{7C5F661C-B58C-4037-9B85-8D4B786E033C}" type="presOf" srcId="{D6BA12DB-8A13-4717-9CCC-87619A8473C0}" destId="{9B191270-01ED-4610-AD7C-21D32DC6BF9C}" srcOrd="0" destOrd="0" presId="urn:microsoft.com/office/officeart/2005/8/layout/venn3"/>
    <dgm:cxn modelId="{2D138151-3F4B-43F3-85D0-26D2A3C598C4}" type="presOf" srcId="{47474097-E59A-4C8C-A0EF-8C9822CAC335}" destId="{DAEC9091-121C-41DA-97A5-DB457620BE4D}" srcOrd="0" destOrd="0" presId="urn:microsoft.com/office/officeart/2005/8/layout/venn3"/>
    <dgm:cxn modelId="{3FE054DC-9AE2-4FB1-820A-140989C308C0}" type="presParOf" srcId="{DAEC9091-121C-41DA-97A5-DB457620BE4D}" destId="{9B191270-01ED-4610-AD7C-21D32DC6BF9C}" srcOrd="0" destOrd="0" presId="urn:microsoft.com/office/officeart/2005/8/layout/venn3"/>
    <dgm:cxn modelId="{68C27443-0476-4D5C-AF08-BC9C7BB18CD9}" type="presParOf" srcId="{DAEC9091-121C-41DA-97A5-DB457620BE4D}" destId="{91ED0106-DD95-4A70-89EF-31ADE3582E36}" srcOrd="1" destOrd="0" presId="urn:microsoft.com/office/officeart/2005/8/layout/venn3"/>
    <dgm:cxn modelId="{08320D0E-4362-43C2-A2D3-C06221D88604}" type="presParOf" srcId="{DAEC9091-121C-41DA-97A5-DB457620BE4D}" destId="{B6515181-83B7-44B2-B832-A5F19A40D070}" srcOrd="2" destOrd="0" presId="urn:microsoft.com/office/officeart/2005/8/layout/venn3"/>
    <dgm:cxn modelId="{55BDF98F-1149-419B-9E7E-B2F13BB07590}" type="presParOf" srcId="{DAEC9091-121C-41DA-97A5-DB457620BE4D}" destId="{E0F3E79A-ECE1-4936-AF5D-EA28027F79D2}" srcOrd="3" destOrd="0" presId="urn:microsoft.com/office/officeart/2005/8/layout/venn3"/>
    <dgm:cxn modelId="{CAC6DB91-75BF-40C7-A4FC-4EF2FC1CFDDE}" type="presParOf" srcId="{DAEC9091-121C-41DA-97A5-DB457620BE4D}" destId="{F36FCF4D-C8A6-4350-9CD3-89A20723AAD6}" srcOrd="4" destOrd="0" presId="urn:microsoft.com/office/officeart/2005/8/layout/venn3"/>
    <dgm:cxn modelId="{DE18FC58-DDEC-456A-A7EE-A7AE9AF1323E}" type="presParOf" srcId="{DAEC9091-121C-41DA-97A5-DB457620BE4D}" destId="{BE14926A-F147-46AC-9940-E0F1C1F7AA01}" srcOrd="5" destOrd="0" presId="urn:microsoft.com/office/officeart/2005/8/layout/venn3"/>
    <dgm:cxn modelId="{90942598-EDE8-4312-AC15-03E5F069F430}" type="presParOf" srcId="{DAEC9091-121C-41DA-97A5-DB457620BE4D}" destId="{BA81C7AB-E7FC-43EE-B6B8-1529EBAC3510}" srcOrd="6"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6C1D95-B5AC-4CA3-8F2C-683F975609E7}"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GB"/>
        </a:p>
      </dgm:t>
    </dgm:pt>
    <dgm:pt modelId="{8E40085A-ADCD-4FEC-BA42-980195C3EFB7}">
      <dgm:prSet phldrT="[Text]"/>
      <dgm:spPr/>
      <dgm:t>
        <a:bodyPr/>
        <a:lstStyle/>
        <a:p>
          <a:r>
            <a:rPr lang="en-GB"/>
            <a:t>Article accepted by publisher</a:t>
          </a:r>
        </a:p>
      </dgm:t>
    </dgm:pt>
    <dgm:pt modelId="{CC9CEC9C-7733-4055-A79B-148B14BB7E5A}" type="parTrans" cxnId="{8119C3A9-49E9-472C-AB94-0C098D2778F0}">
      <dgm:prSet/>
      <dgm:spPr/>
      <dgm:t>
        <a:bodyPr/>
        <a:lstStyle/>
        <a:p>
          <a:endParaRPr lang="en-GB"/>
        </a:p>
      </dgm:t>
    </dgm:pt>
    <dgm:pt modelId="{F58B3695-E26E-4980-AFBC-481382A835BE}" type="sibTrans" cxnId="{8119C3A9-49E9-472C-AB94-0C098D2778F0}">
      <dgm:prSet/>
      <dgm:spPr/>
      <dgm:t>
        <a:bodyPr/>
        <a:lstStyle/>
        <a:p>
          <a:endParaRPr lang="en-GB"/>
        </a:p>
      </dgm:t>
    </dgm:pt>
    <dgm:pt modelId="{481B29B1-024B-4C0B-8ECE-54AAE83C527E}">
      <dgm:prSet phldrT="[Text]"/>
      <dgm:spPr/>
      <dgm:t>
        <a:bodyPr/>
        <a:lstStyle/>
        <a:p>
          <a:r>
            <a:rPr lang="en-GB"/>
            <a:t>Author receives notification</a:t>
          </a:r>
        </a:p>
      </dgm:t>
    </dgm:pt>
    <dgm:pt modelId="{053CB775-F54E-4C0E-91A1-D7E6E5CEF426}" type="parTrans" cxnId="{0AB5F30B-0C08-41F5-80D9-2698A5EA4623}">
      <dgm:prSet/>
      <dgm:spPr/>
      <dgm:t>
        <a:bodyPr/>
        <a:lstStyle/>
        <a:p>
          <a:endParaRPr lang="en-GB"/>
        </a:p>
      </dgm:t>
    </dgm:pt>
    <dgm:pt modelId="{E5119DCF-68D4-4992-B4A2-0CE040D27E26}" type="sibTrans" cxnId="{0AB5F30B-0C08-41F5-80D9-2698A5EA4623}">
      <dgm:prSet/>
      <dgm:spPr/>
      <dgm:t>
        <a:bodyPr/>
        <a:lstStyle/>
        <a:p>
          <a:endParaRPr lang="en-GB"/>
        </a:p>
      </dgm:t>
    </dgm:pt>
    <dgm:pt modelId="{40C55DED-BF94-4732-AF35-3F5BDEC71831}">
      <dgm:prSet phldrT="[Text]"/>
      <dgm:spPr/>
      <dgm:t>
        <a:bodyPr/>
        <a:lstStyle/>
        <a:p>
          <a:r>
            <a:rPr lang="en-GB"/>
            <a:t>(Library may receive notification)</a:t>
          </a:r>
        </a:p>
      </dgm:t>
    </dgm:pt>
    <dgm:pt modelId="{7399CB5D-8EC5-415D-8A07-2EF6D8C53A10}" type="parTrans" cxnId="{DF02F1FA-03B3-4EE7-867E-EE037F0A0367}">
      <dgm:prSet/>
      <dgm:spPr/>
      <dgm:t>
        <a:bodyPr/>
        <a:lstStyle/>
        <a:p>
          <a:endParaRPr lang="en-GB"/>
        </a:p>
      </dgm:t>
    </dgm:pt>
    <dgm:pt modelId="{1657D5BE-FD09-47E7-A083-396271CFA5D8}" type="sibTrans" cxnId="{DF02F1FA-03B3-4EE7-867E-EE037F0A0367}">
      <dgm:prSet/>
      <dgm:spPr/>
      <dgm:t>
        <a:bodyPr/>
        <a:lstStyle/>
        <a:p>
          <a:endParaRPr lang="en-GB"/>
        </a:p>
      </dgm:t>
    </dgm:pt>
    <dgm:pt modelId="{04AAC29E-6610-4469-B789-F7D0BDD73897}">
      <dgm:prSet phldrT="[Text]"/>
      <dgm:spPr/>
      <dgm:t>
        <a:bodyPr/>
        <a:lstStyle/>
        <a:p>
          <a:r>
            <a:rPr lang="en-GB"/>
            <a:t>Author notifies School office</a:t>
          </a:r>
        </a:p>
      </dgm:t>
    </dgm:pt>
    <dgm:pt modelId="{65BB2B45-E8DB-46B9-B11A-E7ACD3D2F72C}" type="parTrans" cxnId="{1133DA7E-DF32-40DE-A7F8-B5D21B2F5145}">
      <dgm:prSet/>
      <dgm:spPr/>
      <dgm:t>
        <a:bodyPr/>
        <a:lstStyle/>
        <a:p>
          <a:endParaRPr lang="en-GB"/>
        </a:p>
      </dgm:t>
    </dgm:pt>
    <dgm:pt modelId="{E12D8578-EC7F-42F2-B128-A9DDD827C4D0}" type="sibTrans" cxnId="{1133DA7E-DF32-40DE-A7F8-B5D21B2F5145}">
      <dgm:prSet/>
      <dgm:spPr/>
      <dgm:t>
        <a:bodyPr/>
        <a:lstStyle/>
        <a:p>
          <a:endParaRPr lang="en-GB"/>
        </a:p>
      </dgm:t>
    </dgm:pt>
    <dgm:pt modelId="{65F38358-E7EE-4ACD-885D-1390BCF97E7E}">
      <dgm:prSet phldrT="[Text]"/>
      <dgm:spPr/>
      <dgm:t>
        <a:bodyPr/>
        <a:lstStyle/>
        <a:p>
          <a:r>
            <a:rPr lang="en-GB"/>
            <a:t>Forward notification email</a:t>
          </a:r>
        </a:p>
      </dgm:t>
    </dgm:pt>
    <dgm:pt modelId="{7A9FB9AA-ADB3-4E78-B4E2-741777629985}" type="parTrans" cxnId="{69A349D9-C109-4EFE-B7AC-AAEB47BA92F3}">
      <dgm:prSet/>
      <dgm:spPr/>
      <dgm:t>
        <a:bodyPr/>
        <a:lstStyle/>
        <a:p>
          <a:endParaRPr lang="en-GB"/>
        </a:p>
      </dgm:t>
    </dgm:pt>
    <dgm:pt modelId="{CD121A5C-C5DE-467E-A1C5-1D3040236F6E}" type="sibTrans" cxnId="{69A349D9-C109-4EFE-B7AC-AAEB47BA92F3}">
      <dgm:prSet/>
      <dgm:spPr/>
      <dgm:t>
        <a:bodyPr/>
        <a:lstStyle/>
        <a:p>
          <a:endParaRPr lang="en-GB"/>
        </a:p>
      </dgm:t>
    </dgm:pt>
    <dgm:pt modelId="{BFC7431E-7995-4381-8D6F-B694F08B11FB}">
      <dgm:prSet phldrT="[Text]"/>
      <dgm:spPr/>
      <dgm:t>
        <a:bodyPr/>
        <a:lstStyle/>
        <a:p>
          <a:r>
            <a:rPr lang="en-GB"/>
            <a:t>Send accepted manuscript</a:t>
          </a:r>
        </a:p>
      </dgm:t>
    </dgm:pt>
    <dgm:pt modelId="{C867E991-897A-49B2-BA3C-DE9D12C289C2}" type="parTrans" cxnId="{6C0AE84E-9F8B-4E8E-A3E7-5C86006D1958}">
      <dgm:prSet/>
      <dgm:spPr/>
      <dgm:t>
        <a:bodyPr/>
        <a:lstStyle/>
        <a:p>
          <a:endParaRPr lang="en-GB"/>
        </a:p>
      </dgm:t>
    </dgm:pt>
    <dgm:pt modelId="{D3F22AF5-BEE0-43F1-A2DD-F31E7855DA53}" type="sibTrans" cxnId="{6C0AE84E-9F8B-4E8E-A3E7-5C86006D1958}">
      <dgm:prSet/>
      <dgm:spPr/>
      <dgm:t>
        <a:bodyPr/>
        <a:lstStyle/>
        <a:p>
          <a:endParaRPr lang="en-GB"/>
        </a:p>
      </dgm:t>
    </dgm:pt>
    <dgm:pt modelId="{519B29BC-7186-4664-8459-4AD0CE2FFD92}">
      <dgm:prSet phldrT="[Text]"/>
      <dgm:spPr/>
      <dgm:t>
        <a:bodyPr/>
        <a:lstStyle/>
        <a:p>
          <a:r>
            <a:rPr lang="en-GB"/>
            <a:t>School office enters article in PURE</a:t>
          </a:r>
        </a:p>
      </dgm:t>
    </dgm:pt>
    <dgm:pt modelId="{1FB7F140-943C-41B9-812E-B6D92A120947}" type="parTrans" cxnId="{B4BA74C5-C72D-4F88-9C51-949757608562}">
      <dgm:prSet/>
      <dgm:spPr/>
      <dgm:t>
        <a:bodyPr/>
        <a:lstStyle/>
        <a:p>
          <a:endParaRPr lang="en-GB"/>
        </a:p>
      </dgm:t>
    </dgm:pt>
    <dgm:pt modelId="{36C4B5AD-CF75-4A4A-8A06-A7D3D9130CC0}" type="sibTrans" cxnId="{B4BA74C5-C72D-4F88-9C51-949757608562}">
      <dgm:prSet/>
      <dgm:spPr/>
      <dgm:t>
        <a:bodyPr/>
        <a:lstStyle/>
        <a:p>
          <a:endParaRPr lang="en-GB"/>
        </a:p>
      </dgm:t>
    </dgm:pt>
    <dgm:pt modelId="{28C86F91-F500-42FD-9A23-7B0F87D464AB}">
      <dgm:prSet phldrT="[Text]"/>
      <dgm:spPr/>
      <dgm:t>
        <a:bodyPr/>
        <a:lstStyle/>
        <a:p>
          <a:r>
            <a:rPr lang="en-GB"/>
            <a:t>Create new metadata record</a:t>
          </a:r>
        </a:p>
      </dgm:t>
    </dgm:pt>
    <dgm:pt modelId="{8C0D52AB-8F53-4D4E-BE29-5AA256DA35BB}" type="parTrans" cxnId="{0AEAA27E-F3C5-47EC-8122-56D45C231639}">
      <dgm:prSet/>
      <dgm:spPr/>
      <dgm:t>
        <a:bodyPr/>
        <a:lstStyle/>
        <a:p>
          <a:endParaRPr lang="en-GB"/>
        </a:p>
      </dgm:t>
    </dgm:pt>
    <dgm:pt modelId="{E31066AE-1512-4C53-ADA3-43C7B8CACF9B}" type="sibTrans" cxnId="{0AEAA27E-F3C5-47EC-8122-56D45C231639}">
      <dgm:prSet/>
      <dgm:spPr/>
      <dgm:t>
        <a:bodyPr/>
        <a:lstStyle/>
        <a:p>
          <a:endParaRPr lang="en-GB"/>
        </a:p>
      </dgm:t>
    </dgm:pt>
    <dgm:pt modelId="{83399A46-9735-45A2-AF60-01DE28822B94}">
      <dgm:prSet phldrT="[Text]"/>
      <dgm:spPr/>
      <dgm:t>
        <a:bodyPr/>
        <a:lstStyle/>
        <a:p>
          <a:r>
            <a:rPr lang="en-GB"/>
            <a:t>Upload full text accepted manuscript</a:t>
          </a:r>
        </a:p>
      </dgm:t>
    </dgm:pt>
    <dgm:pt modelId="{B7F40124-083E-46B2-AB5E-108F0DD7A130}" type="parTrans" cxnId="{0EB38F61-5583-4059-8BCB-27DE903103FE}">
      <dgm:prSet/>
      <dgm:spPr/>
      <dgm:t>
        <a:bodyPr/>
        <a:lstStyle/>
        <a:p>
          <a:endParaRPr lang="en-GB"/>
        </a:p>
      </dgm:t>
    </dgm:pt>
    <dgm:pt modelId="{6DAF7C90-A872-464A-9836-A4EEA8CB1AE4}" type="sibTrans" cxnId="{0EB38F61-5583-4059-8BCB-27DE903103FE}">
      <dgm:prSet/>
      <dgm:spPr/>
      <dgm:t>
        <a:bodyPr/>
        <a:lstStyle/>
        <a:p>
          <a:endParaRPr lang="en-GB"/>
        </a:p>
      </dgm:t>
    </dgm:pt>
    <dgm:pt modelId="{3CB4AAFB-7D06-4EB8-A7DE-7A5B9F8AAA77}">
      <dgm:prSet phldrT="[Text]"/>
      <dgm:spPr/>
      <dgm:t>
        <a:bodyPr/>
        <a:lstStyle/>
        <a:p>
          <a:r>
            <a:rPr lang="en-GB"/>
            <a:t>Library validation</a:t>
          </a:r>
        </a:p>
      </dgm:t>
    </dgm:pt>
    <dgm:pt modelId="{85061DCE-87A9-4679-BDAF-3ED11223842B}" type="parTrans" cxnId="{641990FF-5133-43EF-9A66-E683FDEAFB86}">
      <dgm:prSet/>
      <dgm:spPr/>
      <dgm:t>
        <a:bodyPr/>
        <a:lstStyle/>
        <a:p>
          <a:endParaRPr lang="en-GB"/>
        </a:p>
      </dgm:t>
    </dgm:pt>
    <dgm:pt modelId="{15FC0330-4FF9-4019-BDCF-215D8F61DD65}" type="sibTrans" cxnId="{641990FF-5133-43EF-9A66-E683FDEAFB86}">
      <dgm:prSet/>
      <dgm:spPr/>
      <dgm:t>
        <a:bodyPr/>
        <a:lstStyle/>
        <a:p>
          <a:endParaRPr lang="en-GB"/>
        </a:p>
      </dgm:t>
    </dgm:pt>
    <dgm:pt modelId="{1134FCBF-640B-48E6-B6DE-B3CB16A11B5C}">
      <dgm:prSet phldrT="[Text]"/>
      <dgm:spPr/>
      <dgm:t>
        <a:bodyPr/>
        <a:lstStyle/>
        <a:p>
          <a:r>
            <a:rPr lang="en-GB"/>
            <a:t>Library enhances metadata</a:t>
          </a:r>
        </a:p>
      </dgm:t>
    </dgm:pt>
    <dgm:pt modelId="{57087DB6-D518-4CF4-B5B5-D2AB389A668A}" type="parTrans" cxnId="{A145DC55-6999-4954-96E2-1645302DF019}">
      <dgm:prSet/>
      <dgm:spPr/>
      <dgm:t>
        <a:bodyPr/>
        <a:lstStyle/>
        <a:p>
          <a:endParaRPr lang="en-GB"/>
        </a:p>
      </dgm:t>
    </dgm:pt>
    <dgm:pt modelId="{0E9F5CED-632A-4E9D-9F60-5E648F7913D8}" type="sibTrans" cxnId="{A145DC55-6999-4954-96E2-1645302DF019}">
      <dgm:prSet/>
      <dgm:spPr/>
      <dgm:t>
        <a:bodyPr/>
        <a:lstStyle/>
        <a:p>
          <a:endParaRPr lang="en-GB"/>
        </a:p>
      </dgm:t>
    </dgm:pt>
    <dgm:pt modelId="{849E580F-6F3F-4FAA-B8FD-8E00706CA3FA}">
      <dgm:prSet phldrT="[Text]"/>
      <dgm:spPr/>
      <dgm:t>
        <a:bodyPr/>
        <a:lstStyle/>
        <a:p>
          <a:r>
            <a:rPr lang="en-GB"/>
            <a:t>Library checks version, applies embargoes</a:t>
          </a:r>
        </a:p>
      </dgm:t>
    </dgm:pt>
    <dgm:pt modelId="{9D789CFB-1997-4AE2-A27B-E12677E7CA1B}" type="parTrans" cxnId="{1A8E6C0D-AB11-4C64-B423-AD13EA48460D}">
      <dgm:prSet/>
      <dgm:spPr/>
      <dgm:t>
        <a:bodyPr/>
        <a:lstStyle/>
        <a:p>
          <a:endParaRPr lang="en-GB"/>
        </a:p>
      </dgm:t>
    </dgm:pt>
    <dgm:pt modelId="{2D6A29E4-4B22-4DD2-8DE0-71E993416937}" type="sibTrans" cxnId="{1A8E6C0D-AB11-4C64-B423-AD13EA48460D}">
      <dgm:prSet/>
      <dgm:spPr/>
      <dgm:t>
        <a:bodyPr/>
        <a:lstStyle/>
        <a:p>
          <a:endParaRPr lang="en-GB"/>
        </a:p>
      </dgm:t>
    </dgm:pt>
    <dgm:pt modelId="{BBBA05DF-F13A-4345-859D-D90D114D8688}">
      <dgm:prSet phldrT="[Text]"/>
      <dgm:spPr/>
      <dgm:t>
        <a:bodyPr/>
        <a:lstStyle/>
        <a:p>
          <a:r>
            <a:rPr lang="en-GB"/>
            <a:t>Follow-up and advice</a:t>
          </a:r>
        </a:p>
      </dgm:t>
    </dgm:pt>
    <dgm:pt modelId="{D62BF5B7-1BAA-41BF-B638-462113845C6E}" type="parTrans" cxnId="{F02843B4-A25B-40C6-977F-1E20C1D6B72E}">
      <dgm:prSet/>
      <dgm:spPr/>
      <dgm:t>
        <a:bodyPr/>
        <a:lstStyle/>
        <a:p>
          <a:endParaRPr lang="en-GB"/>
        </a:p>
      </dgm:t>
    </dgm:pt>
    <dgm:pt modelId="{71800266-794C-45B6-9B55-187FE8C82FCD}" type="sibTrans" cxnId="{F02843B4-A25B-40C6-977F-1E20C1D6B72E}">
      <dgm:prSet/>
      <dgm:spPr/>
      <dgm:t>
        <a:bodyPr/>
        <a:lstStyle/>
        <a:p>
          <a:endParaRPr lang="en-GB"/>
        </a:p>
      </dgm:t>
    </dgm:pt>
    <dgm:pt modelId="{AB387DDA-E1D2-4A6F-AE60-FA56B227FDA2}">
      <dgm:prSet phldrT="[Text]"/>
      <dgm:spPr/>
      <dgm:t>
        <a:bodyPr/>
        <a:lstStyle/>
        <a:p>
          <a:r>
            <a:rPr lang="en-GB"/>
            <a:t>Library contacts authors/office for additional information and/or correct versions</a:t>
          </a:r>
        </a:p>
      </dgm:t>
    </dgm:pt>
    <dgm:pt modelId="{430ADE04-FF21-47E3-82BC-DB9D1B1E5027}" type="parTrans" cxnId="{AA3C9963-10D9-43B7-9235-A7EDEB9099E1}">
      <dgm:prSet/>
      <dgm:spPr/>
      <dgm:t>
        <a:bodyPr/>
        <a:lstStyle/>
        <a:p>
          <a:endParaRPr lang="en-GB"/>
        </a:p>
      </dgm:t>
    </dgm:pt>
    <dgm:pt modelId="{A549D1DE-DE57-4639-918B-6D233EC2D069}" type="sibTrans" cxnId="{AA3C9963-10D9-43B7-9235-A7EDEB9099E1}">
      <dgm:prSet/>
      <dgm:spPr/>
      <dgm:t>
        <a:bodyPr/>
        <a:lstStyle/>
        <a:p>
          <a:endParaRPr lang="en-GB"/>
        </a:p>
      </dgm:t>
    </dgm:pt>
    <dgm:pt modelId="{42EBBC90-CBB7-4649-920F-B0188E0E936A}">
      <dgm:prSet phldrT="[Text]"/>
      <dgm:spPr/>
      <dgm:t>
        <a:bodyPr/>
        <a:lstStyle/>
        <a:p>
          <a:r>
            <a:rPr lang="en-GB"/>
            <a:t>Additional actions</a:t>
          </a:r>
        </a:p>
      </dgm:t>
    </dgm:pt>
    <dgm:pt modelId="{64827CEC-E234-41D5-BC25-098BE62A8854}" type="parTrans" cxnId="{8BFCCD9C-ED31-4998-B58E-6424BC9C3FC1}">
      <dgm:prSet/>
      <dgm:spPr/>
      <dgm:t>
        <a:bodyPr/>
        <a:lstStyle/>
        <a:p>
          <a:endParaRPr lang="en-GB"/>
        </a:p>
      </dgm:t>
    </dgm:pt>
    <dgm:pt modelId="{754FF38C-5B00-4A85-A9A3-8A2776DC4F10}" type="sibTrans" cxnId="{8BFCCD9C-ED31-4998-B58E-6424BC9C3FC1}">
      <dgm:prSet/>
      <dgm:spPr/>
      <dgm:t>
        <a:bodyPr/>
        <a:lstStyle/>
        <a:p>
          <a:endParaRPr lang="en-GB"/>
        </a:p>
      </dgm:t>
    </dgm:pt>
    <dgm:pt modelId="{24656BC1-E7B1-4BFE-8DFD-A6ED2804A2B0}">
      <dgm:prSet phldrT="[Text]"/>
      <dgm:spPr/>
      <dgm:t>
        <a:bodyPr/>
        <a:lstStyle/>
        <a:p>
          <a:r>
            <a:rPr lang="en-GB"/>
            <a:t>Library advises authors on additional funder requirements</a:t>
          </a:r>
        </a:p>
      </dgm:t>
    </dgm:pt>
    <dgm:pt modelId="{2F733577-D1B1-4B2E-858B-DDC838925AB2}" type="parTrans" cxnId="{982CDA46-58A8-4780-9280-CD457A02D023}">
      <dgm:prSet/>
      <dgm:spPr/>
      <dgm:t>
        <a:bodyPr/>
        <a:lstStyle/>
        <a:p>
          <a:endParaRPr lang="en-GB"/>
        </a:p>
      </dgm:t>
    </dgm:pt>
    <dgm:pt modelId="{5DBCA2AB-649A-49AD-9361-AD20842D938E}" type="sibTrans" cxnId="{982CDA46-58A8-4780-9280-CD457A02D023}">
      <dgm:prSet/>
      <dgm:spPr/>
      <dgm:t>
        <a:bodyPr/>
        <a:lstStyle/>
        <a:p>
          <a:endParaRPr lang="en-GB"/>
        </a:p>
      </dgm:t>
    </dgm:pt>
    <dgm:pt modelId="{071AA85A-FC9A-42F1-A894-4C789D679F9C}">
      <dgm:prSet phldrT="[Text]"/>
      <dgm:spPr/>
      <dgm:t>
        <a:bodyPr/>
        <a:lstStyle/>
        <a:p>
          <a:r>
            <a:rPr lang="en-GB"/>
            <a:t>Library advises on funding for immediate OA</a:t>
          </a:r>
        </a:p>
      </dgm:t>
    </dgm:pt>
    <dgm:pt modelId="{0960852B-EF70-4CFB-A637-24FE7B121D83}" type="parTrans" cxnId="{A7ED4421-8F23-4778-AB60-0FCBBB3A505E}">
      <dgm:prSet/>
      <dgm:spPr/>
      <dgm:t>
        <a:bodyPr/>
        <a:lstStyle/>
        <a:p>
          <a:endParaRPr lang="en-GB"/>
        </a:p>
      </dgm:t>
    </dgm:pt>
    <dgm:pt modelId="{3BEE1D36-32E1-42CA-9EB9-534AFC4AB569}" type="sibTrans" cxnId="{A7ED4421-8F23-4778-AB60-0FCBBB3A505E}">
      <dgm:prSet/>
      <dgm:spPr/>
      <dgm:t>
        <a:bodyPr/>
        <a:lstStyle/>
        <a:p>
          <a:endParaRPr lang="en-GB"/>
        </a:p>
      </dgm:t>
    </dgm:pt>
    <dgm:pt modelId="{718F6F34-80AE-40B8-BC89-0128FD44CC3D}" type="pres">
      <dgm:prSet presAssocID="{406C1D95-B5AC-4CA3-8F2C-683F975609E7}" presName="Name0" presStyleCnt="0">
        <dgm:presLayoutVars>
          <dgm:dir/>
          <dgm:animLvl val="lvl"/>
          <dgm:resizeHandles val="exact"/>
        </dgm:presLayoutVars>
      </dgm:prSet>
      <dgm:spPr/>
      <dgm:t>
        <a:bodyPr/>
        <a:lstStyle/>
        <a:p>
          <a:endParaRPr lang="en-GB"/>
        </a:p>
      </dgm:t>
    </dgm:pt>
    <dgm:pt modelId="{7F3F7FBB-C81F-4272-B8F7-C198DE8A2838}" type="pres">
      <dgm:prSet presAssocID="{42EBBC90-CBB7-4649-920F-B0188E0E936A}" presName="boxAndChildren" presStyleCnt="0"/>
      <dgm:spPr/>
    </dgm:pt>
    <dgm:pt modelId="{AE3DEC08-55BC-4F74-90FA-90C509619134}" type="pres">
      <dgm:prSet presAssocID="{42EBBC90-CBB7-4649-920F-B0188E0E936A}" presName="parentTextBox" presStyleLbl="node1" presStyleIdx="0" presStyleCnt="6"/>
      <dgm:spPr/>
      <dgm:t>
        <a:bodyPr/>
        <a:lstStyle/>
        <a:p>
          <a:endParaRPr lang="en-GB"/>
        </a:p>
      </dgm:t>
    </dgm:pt>
    <dgm:pt modelId="{A76E34B5-4C6D-4FAA-A2DA-F23861655E24}" type="pres">
      <dgm:prSet presAssocID="{42EBBC90-CBB7-4649-920F-B0188E0E936A}" presName="entireBox" presStyleLbl="node1" presStyleIdx="0" presStyleCnt="6"/>
      <dgm:spPr/>
      <dgm:t>
        <a:bodyPr/>
        <a:lstStyle/>
        <a:p>
          <a:endParaRPr lang="en-GB"/>
        </a:p>
      </dgm:t>
    </dgm:pt>
    <dgm:pt modelId="{FFD74463-520F-42C3-8750-1C6E3DAD6D4F}" type="pres">
      <dgm:prSet presAssocID="{42EBBC90-CBB7-4649-920F-B0188E0E936A}" presName="descendantBox" presStyleCnt="0"/>
      <dgm:spPr/>
    </dgm:pt>
    <dgm:pt modelId="{1698124E-3543-4779-BB8C-32523C5171DF}" type="pres">
      <dgm:prSet presAssocID="{24656BC1-E7B1-4BFE-8DFD-A6ED2804A2B0}" presName="childTextBox" presStyleLbl="fgAccFollowNode1" presStyleIdx="0" presStyleCnt="11">
        <dgm:presLayoutVars>
          <dgm:bulletEnabled val="1"/>
        </dgm:presLayoutVars>
      </dgm:prSet>
      <dgm:spPr/>
      <dgm:t>
        <a:bodyPr/>
        <a:lstStyle/>
        <a:p>
          <a:endParaRPr lang="en-GB"/>
        </a:p>
      </dgm:t>
    </dgm:pt>
    <dgm:pt modelId="{2D76436E-DCB6-493F-91CE-40AF1F0169EA}" type="pres">
      <dgm:prSet presAssocID="{071AA85A-FC9A-42F1-A894-4C789D679F9C}" presName="childTextBox" presStyleLbl="fgAccFollowNode1" presStyleIdx="1" presStyleCnt="11">
        <dgm:presLayoutVars>
          <dgm:bulletEnabled val="1"/>
        </dgm:presLayoutVars>
      </dgm:prSet>
      <dgm:spPr/>
      <dgm:t>
        <a:bodyPr/>
        <a:lstStyle/>
        <a:p>
          <a:endParaRPr lang="en-GB"/>
        </a:p>
      </dgm:t>
    </dgm:pt>
    <dgm:pt modelId="{52F30485-312F-4836-B806-051C7CC4E9DC}" type="pres">
      <dgm:prSet presAssocID="{71800266-794C-45B6-9B55-187FE8C82FCD}" presName="sp" presStyleCnt="0"/>
      <dgm:spPr/>
    </dgm:pt>
    <dgm:pt modelId="{DC9D57CC-FD72-41AE-BF4F-00A4C40AE73D}" type="pres">
      <dgm:prSet presAssocID="{BBBA05DF-F13A-4345-859D-D90D114D8688}" presName="arrowAndChildren" presStyleCnt="0"/>
      <dgm:spPr/>
    </dgm:pt>
    <dgm:pt modelId="{E3983127-10A1-4897-8854-99A7581D5264}" type="pres">
      <dgm:prSet presAssocID="{BBBA05DF-F13A-4345-859D-D90D114D8688}" presName="parentTextArrow" presStyleLbl="node1" presStyleIdx="0" presStyleCnt="6"/>
      <dgm:spPr/>
      <dgm:t>
        <a:bodyPr/>
        <a:lstStyle/>
        <a:p>
          <a:endParaRPr lang="en-GB"/>
        </a:p>
      </dgm:t>
    </dgm:pt>
    <dgm:pt modelId="{8BD20E86-46A0-4F97-9E60-5772D8B54B3B}" type="pres">
      <dgm:prSet presAssocID="{BBBA05DF-F13A-4345-859D-D90D114D8688}" presName="arrow" presStyleLbl="node1" presStyleIdx="1" presStyleCnt="6"/>
      <dgm:spPr/>
      <dgm:t>
        <a:bodyPr/>
        <a:lstStyle/>
        <a:p>
          <a:endParaRPr lang="en-GB"/>
        </a:p>
      </dgm:t>
    </dgm:pt>
    <dgm:pt modelId="{8A5666C0-F383-4D51-9040-4E08254A9ED3}" type="pres">
      <dgm:prSet presAssocID="{BBBA05DF-F13A-4345-859D-D90D114D8688}" presName="descendantArrow" presStyleCnt="0"/>
      <dgm:spPr/>
    </dgm:pt>
    <dgm:pt modelId="{6B0F5931-7888-4D91-A360-87187552E726}" type="pres">
      <dgm:prSet presAssocID="{AB387DDA-E1D2-4A6F-AE60-FA56B227FDA2}" presName="childTextArrow" presStyleLbl="fgAccFollowNode1" presStyleIdx="2" presStyleCnt="11">
        <dgm:presLayoutVars>
          <dgm:bulletEnabled val="1"/>
        </dgm:presLayoutVars>
      </dgm:prSet>
      <dgm:spPr/>
      <dgm:t>
        <a:bodyPr/>
        <a:lstStyle/>
        <a:p>
          <a:endParaRPr lang="en-GB"/>
        </a:p>
      </dgm:t>
    </dgm:pt>
    <dgm:pt modelId="{E8CFFAD8-0B29-414F-8995-2CEFF7262A1F}" type="pres">
      <dgm:prSet presAssocID="{15FC0330-4FF9-4019-BDCF-215D8F61DD65}" presName="sp" presStyleCnt="0"/>
      <dgm:spPr/>
    </dgm:pt>
    <dgm:pt modelId="{FF7E4924-F731-4D53-A9D0-2AAB15AFF9F1}" type="pres">
      <dgm:prSet presAssocID="{3CB4AAFB-7D06-4EB8-A7DE-7A5B9F8AAA77}" presName="arrowAndChildren" presStyleCnt="0"/>
      <dgm:spPr/>
    </dgm:pt>
    <dgm:pt modelId="{09FCCA9B-4C70-470C-A7D2-14B5269E74A2}" type="pres">
      <dgm:prSet presAssocID="{3CB4AAFB-7D06-4EB8-A7DE-7A5B9F8AAA77}" presName="parentTextArrow" presStyleLbl="node1" presStyleIdx="1" presStyleCnt="6"/>
      <dgm:spPr/>
      <dgm:t>
        <a:bodyPr/>
        <a:lstStyle/>
        <a:p>
          <a:endParaRPr lang="en-GB"/>
        </a:p>
      </dgm:t>
    </dgm:pt>
    <dgm:pt modelId="{A0FDDDA3-F028-4E57-B0FB-86745C2FAD8B}" type="pres">
      <dgm:prSet presAssocID="{3CB4AAFB-7D06-4EB8-A7DE-7A5B9F8AAA77}" presName="arrow" presStyleLbl="node1" presStyleIdx="2" presStyleCnt="6"/>
      <dgm:spPr/>
      <dgm:t>
        <a:bodyPr/>
        <a:lstStyle/>
        <a:p>
          <a:endParaRPr lang="en-GB"/>
        </a:p>
      </dgm:t>
    </dgm:pt>
    <dgm:pt modelId="{1F7841E8-2447-449B-B592-E9A6E8C8E470}" type="pres">
      <dgm:prSet presAssocID="{3CB4AAFB-7D06-4EB8-A7DE-7A5B9F8AAA77}" presName="descendantArrow" presStyleCnt="0"/>
      <dgm:spPr/>
    </dgm:pt>
    <dgm:pt modelId="{8370E7D0-51A6-4448-A5DD-29F2083C2C45}" type="pres">
      <dgm:prSet presAssocID="{1134FCBF-640B-48E6-B6DE-B3CB16A11B5C}" presName="childTextArrow" presStyleLbl="fgAccFollowNode1" presStyleIdx="3" presStyleCnt="11">
        <dgm:presLayoutVars>
          <dgm:bulletEnabled val="1"/>
        </dgm:presLayoutVars>
      </dgm:prSet>
      <dgm:spPr/>
      <dgm:t>
        <a:bodyPr/>
        <a:lstStyle/>
        <a:p>
          <a:endParaRPr lang="en-GB"/>
        </a:p>
      </dgm:t>
    </dgm:pt>
    <dgm:pt modelId="{33D40E3A-E5C2-4093-8528-97D969504522}" type="pres">
      <dgm:prSet presAssocID="{849E580F-6F3F-4FAA-B8FD-8E00706CA3FA}" presName="childTextArrow" presStyleLbl="fgAccFollowNode1" presStyleIdx="4" presStyleCnt="11">
        <dgm:presLayoutVars>
          <dgm:bulletEnabled val="1"/>
        </dgm:presLayoutVars>
      </dgm:prSet>
      <dgm:spPr/>
      <dgm:t>
        <a:bodyPr/>
        <a:lstStyle/>
        <a:p>
          <a:endParaRPr lang="en-GB"/>
        </a:p>
      </dgm:t>
    </dgm:pt>
    <dgm:pt modelId="{3D3C2256-94FB-469E-8C5B-3FEFE8D40B9C}" type="pres">
      <dgm:prSet presAssocID="{36C4B5AD-CF75-4A4A-8A06-A7D3D9130CC0}" presName="sp" presStyleCnt="0"/>
      <dgm:spPr/>
    </dgm:pt>
    <dgm:pt modelId="{ABA9DD2B-126F-4355-9BF0-D313E4EA471F}" type="pres">
      <dgm:prSet presAssocID="{519B29BC-7186-4664-8459-4AD0CE2FFD92}" presName="arrowAndChildren" presStyleCnt="0"/>
      <dgm:spPr/>
    </dgm:pt>
    <dgm:pt modelId="{C9FBB4A7-F440-49E7-A40F-94BBAEA07140}" type="pres">
      <dgm:prSet presAssocID="{519B29BC-7186-4664-8459-4AD0CE2FFD92}" presName="parentTextArrow" presStyleLbl="node1" presStyleIdx="2" presStyleCnt="6"/>
      <dgm:spPr/>
      <dgm:t>
        <a:bodyPr/>
        <a:lstStyle/>
        <a:p>
          <a:endParaRPr lang="en-GB"/>
        </a:p>
      </dgm:t>
    </dgm:pt>
    <dgm:pt modelId="{0328D60A-7B8D-473D-94EC-3E9A3F6D0AF7}" type="pres">
      <dgm:prSet presAssocID="{519B29BC-7186-4664-8459-4AD0CE2FFD92}" presName="arrow" presStyleLbl="node1" presStyleIdx="3" presStyleCnt="6"/>
      <dgm:spPr/>
      <dgm:t>
        <a:bodyPr/>
        <a:lstStyle/>
        <a:p>
          <a:endParaRPr lang="en-GB"/>
        </a:p>
      </dgm:t>
    </dgm:pt>
    <dgm:pt modelId="{81767BE6-581F-40A3-9015-6DE37D9CEE2A}" type="pres">
      <dgm:prSet presAssocID="{519B29BC-7186-4664-8459-4AD0CE2FFD92}" presName="descendantArrow" presStyleCnt="0"/>
      <dgm:spPr/>
    </dgm:pt>
    <dgm:pt modelId="{29229184-E5E9-4A5F-85AA-FF50F21E501D}" type="pres">
      <dgm:prSet presAssocID="{28C86F91-F500-42FD-9A23-7B0F87D464AB}" presName="childTextArrow" presStyleLbl="fgAccFollowNode1" presStyleIdx="5" presStyleCnt="11">
        <dgm:presLayoutVars>
          <dgm:bulletEnabled val="1"/>
        </dgm:presLayoutVars>
      </dgm:prSet>
      <dgm:spPr/>
      <dgm:t>
        <a:bodyPr/>
        <a:lstStyle/>
        <a:p>
          <a:endParaRPr lang="en-GB"/>
        </a:p>
      </dgm:t>
    </dgm:pt>
    <dgm:pt modelId="{E0686BEF-FA72-4D18-9FD6-0EE7C5B0F86A}" type="pres">
      <dgm:prSet presAssocID="{83399A46-9735-45A2-AF60-01DE28822B94}" presName="childTextArrow" presStyleLbl="fgAccFollowNode1" presStyleIdx="6" presStyleCnt="11">
        <dgm:presLayoutVars>
          <dgm:bulletEnabled val="1"/>
        </dgm:presLayoutVars>
      </dgm:prSet>
      <dgm:spPr/>
      <dgm:t>
        <a:bodyPr/>
        <a:lstStyle/>
        <a:p>
          <a:endParaRPr lang="en-GB"/>
        </a:p>
      </dgm:t>
    </dgm:pt>
    <dgm:pt modelId="{76AF0E5E-B32E-4CFC-816C-92ACF71EC5A2}" type="pres">
      <dgm:prSet presAssocID="{E12D8578-EC7F-42F2-B128-A9DDD827C4D0}" presName="sp" presStyleCnt="0"/>
      <dgm:spPr/>
    </dgm:pt>
    <dgm:pt modelId="{991B068A-22C5-4C5A-9F43-5F66D9A165E9}" type="pres">
      <dgm:prSet presAssocID="{04AAC29E-6610-4469-B789-F7D0BDD73897}" presName="arrowAndChildren" presStyleCnt="0"/>
      <dgm:spPr/>
    </dgm:pt>
    <dgm:pt modelId="{4A4BB247-728C-43DC-A73A-D3627BDF1505}" type="pres">
      <dgm:prSet presAssocID="{04AAC29E-6610-4469-B789-F7D0BDD73897}" presName="parentTextArrow" presStyleLbl="node1" presStyleIdx="3" presStyleCnt="6"/>
      <dgm:spPr/>
      <dgm:t>
        <a:bodyPr/>
        <a:lstStyle/>
        <a:p>
          <a:endParaRPr lang="en-GB"/>
        </a:p>
      </dgm:t>
    </dgm:pt>
    <dgm:pt modelId="{85ADB101-3C1B-486C-ADEF-8FAC118457ED}" type="pres">
      <dgm:prSet presAssocID="{04AAC29E-6610-4469-B789-F7D0BDD73897}" presName="arrow" presStyleLbl="node1" presStyleIdx="4" presStyleCnt="6"/>
      <dgm:spPr/>
      <dgm:t>
        <a:bodyPr/>
        <a:lstStyle/>
        <a:p>
          <a:endParaRPr lang="en-GB"/>
        </a:p>
      </dgm:t>
    </dgm:pt>
    <dgm:pt modelId="{4BDD0501-C38E-4247-AC8A-D16DA13A5DB5}" type="pres">
      <dgm:prSet presAssocID="{04AAC29E-6610-4469-B789-F7D0BDD73897}" presName="descendantArrow" presStyleCnt="0"/>
      <dgm:spPr/>
    </dgm:pt>
    <dgm:pt modelId="{10816FEB-F117-4FD1-B34E-F338C30FBBFA}" type="pres">
      <dgm:prSet presAssocID="{65F38358-E7EE-4ACD-885D-1390BCF97E7E}" presName="childTextArrow" presStyleLbl="fgAccFollowNode1" presStyleIdx="7" presStyleCnt="11">
        <dgm:presLayoutVars>
          <dgm:bulletEnabled val="1"/>
        </dgm:presLayoutVars>
      </dgm:prSet>
      <dgm:spPr/>
      <dgm:t>
        <a:bodyPr/>
        <a:lstStyle/>
        <a:p>
          <a:endParaRPr lang="en-GB"/>
        </a:p>
      </dgm:t>
    </dgm:pt>
    <dgm:pt modelId="{58F3EEFE-FADF-4803-989D-E1FA00C09A2A}" type="pres">
      <dgm:prSet presAssocID="{BFC7431E-7995-4381-8D6F-B694F08B11FB}" presName="childTextArrow" presStyleLbl="fgAccFollowNode1" presStyleIdx="8" presStyleCnt="11">
        <dgm:presLayoutVars>
          <dgm:bulletEnabled val="1"/>
        </dgm:presLayoutVars>
      </dgm:prSet>
      <dgm:spPr/>
      <dgm:t>
        <a:bodyPr/>
        <a:lstStyle/>
        <a:p>
          <a:endParaRPr lang="en-GB"/>
        </a:p>
      </dgm:t>
    </dgm:pt>
    <dgm:pt modelId="{62D0852F-63E4-4139-8EF3-A3319A15B376}" type="pres">
      <dgm:prSet presAssocID="{F58B3695-E26E-4980-AFBC-481382A835BE}" presName="sp" presStyleCnt="0"/>
      <dgm:spPr/>
    </dgm:pt>
    <dgm:pt modelId="{B21C7178-A815-437A-8BBF-B3B0F514DB23}" type="pres">
      <dgm:prSet presAssocID="{8E40085A-ADCD-4FEC-BA42-980195C3EFB7}" presName="arrowAndChildren" presStyleCnt="0"/>
      <dgm:spPr/>
    </dgm:pt>
    <dgm:pt modelId="{7D721948-B1ED-4CC4-81A0-D8187DEC8292}" type="pres">
      <dgm:prSet presAssocID="{8E40085A-ADCD-4FEC-BA42-980195C3EFB7}" presName="parentTextArrow" presStyleLbl="node1" presStyleIdx="4" presStyleCnt="6"/>
      <dgm:spPr/>
      <dgm:t>
        <a:bodyPr/>
        <a:lstStyle/>
        <a:p>
          <a:endParaRPr lang="en-GB"/>
        </a:p>
      </dgm:t>
    </dgm:pt>
    <dgm:pt modelId="{ACEF4E0F-2057-4FFD-B5CD-F61C10573742}" type="pres">
      <dgm:prSet presAssocID="{8E40085A-ADCD-4FEC-BA42-980195C3EFB7}" presName="arrow" presStyleLbl="node1" presStyleIdx="5" presStyleCnt="6"/>
      <dgm:spPr/>
      <dgm:t>
        <a:bodyPr/>
        <a:lstStyle/>
        <a:p>
          <a:endParaRPr lang="en-GB"/>
        </a:p>
      </dgm:t>
    </dgm:pt>
    <dgm:pt modelId="{87069377-B156-4BFC-9FEA-90A7B37AE4D5}" type="pres">
      <dgm:prSet presAssocID="{8E40085A-ADCD-4FEC-BA42-980195C3EFB7}" presName="descendantArrow" presStyleCnt="0"/>
      <dgm:spPr/>
    </dgm:pt>
    <dgm:pt modelId="{6B9BB776-845F-47A8-97B0-64D0DF9EEBFB}" type="pres">
      <dgm:prSet presAssocID="{481B29B1-024B-4C0B-8ECE-54AAE83C527E}" presName="childTextArrow" presStyleLbl="fgAccFollowNode1" presStyleIdx="9" presStyleCnt="11">
        <dgm:presLayoutVars>
          <dgm:bulletEnabled val="1"/>
        </dgm:presLayoutVars>
      </dgm:prSet>
      <dgm:spPr/>
      <dgm:t>
        <a:bodyPr/>
        <a:lstStyle/>
        <a:p>
          <a:endParaRPr lang="en-GB"/>
        </a:p>
      </dgm:t>
    </dgm:pt>
    <dgm:pt modelId="{68B01E58-2DF0-4B22-8265-F8CD375F91A4}" type="pres">
      <dgm:prSet presAssocID="{40C55DED-BF94-4732-AF35-3F5BDEC71831}" presName="childTextArrow" presStyleLbl="fgAccFollowNode1" presStyleIdx="10" presStyleCnt="11">
        <dgm:presLayoutVars>
          <dgm:bulletEnabled val="1"/>
        </dgm:presLayoutVars>
      </dgm:prSet>
      <dgm:spPr/>
      <dgm:t>
        <a:bodyPr/>
        <a:lstStyle/>
        <a:p>
          <a:endParaRPr lang="en-GB"/>
        </a:p>
      </dgm:t>
    </dgm:pt>
  </dgm:ptLst>
  <dgm:cxnLst>
    <dgm:cxn modelId="{E1850FD5-4FFA-41C4-9269-2EF2CC754E27}" type="presOf" srcId="{849E580F-6F3F-4FAA-B8FD-8E00706CA3FA}" destId="{33D40E3A-E5C2-4093-8528-97D969504522}" srcOrd="0" destOrd="0" presId="urn:microsoft.com/office/officeart/2005/8/layout/process4"/>
    <dgm:cxn modelId="{AA3C9963-10D9-43B7-9235-A7EDEB9099E1}" srcId="{BBBA05DF-F13A-4345-859D-D90D114D8688}" destId="{AB387DDA-E1D2-4A6F-AE60-FA56B227FDA2}" srcOrd="0" destOrd="0" parTransId="{430ADE04-FF21-47E3-82BC-DB9D1B1E5027}" sibTransId="{A549D1DE-DE57-4639-918B-6D233EC2D069}"/>
    <dgm:cxn modelId="{69D2B265-1510-4CB7-B1C1-B7BA51C30C35}" type="presOf" srcId="{071AA85A-FC9A-42F1-A894-4C789D679F9C}" destId="{2D76436E-DCB6-493F-91CE-40AF1F0169EA}" srcOrd="0" destOrd="0" presId="urn:microsoft.com/office/officeart/2005/8/layout/process4"/>
    <dgm:cxn modelId="{6C0AE84E-9F8B-4E8E-A3E7-5C86006D1958}" srcId="{04AAC29E-6610-4469-B789-F7D0BDD73897}" destId="{BFC7431E-7995-4381-8D6F-B694F08B11FB}" srcOrd="1" destOrd="0" parTransId="{C867E991-897A-49B2-BA3C-DE9D12C289C2}" sibTransId="{D3F22AF5-BEE0-43F1-A2DD-F31E7855DA53}"/>
    <dgm:cxn modelId="{69A349D9-C109-4EFE-B7AC-AAEB47BA92F3}" srcId="{04AAC29E-6610-4469-B789-F7D0BDD73897}" destId="{65F38358-E7EE-4ACD-885D-1390BCF97E7E}" srcOrd="0" destOrd="0" parTransId="{7A9FB9AA-ADB3-4E78-B4E2-741777629985}" sibTransId="{CD121A5C-C5DE-467E-A1C5-1D3040236F6E}"/>
    <dgm:cxn modelId="{A0EA431E-1332-4B8D-9443-BBFFF42B0CBA}" type="presOf" srcId="{8E40085A-ADCD-4FEC-BA42-980195C3EFB7}" destId="{ACEF4E0F-2057-4FFD-B5CD-F61C10573742}" srcOrd="1" destOrd="0" presId="urn:microsoft.com/office/officeart/2005/8/layout/process4"/>
    <dgm:cxn modelId="{96A43421-0FE2-4084-964F-F14C70A159C1}" type="presOf" srcId="{406C1D95-B5AC-4CA3-8F2C-683F975609E7}" destId="{718F6F34-80AE-40B8-BC89-0128FD44CC3D}" srcOrd="0" destOrd="0" presId="urn:microsoft.com/office/officeart/2005/8/layout/process4"/>
    <dgm:cxn modelId="{982CDA46-58A8-4780-9280-CD457A02D023}" srcId="{42EBBC90-CBB7-4649-920F-B0188E0E936A}" destId="{24656BC1-E7B1-4BFE-8DFD-A6ED2804A2B0}" srcOrd="0" destOrd="0" parTransId="{2F733577-D1B1-4B2E-858B-DDC838925AB2}" sibTransId="{5DBCA2AB-649A-49AD-9361-AD20842D938E}"/>
    <dgm:cxn modelId="{F02843B4-A25B-40C6-977F-1E20C1D6B72E}" srcId="{406C1D95-B5AC-4CA3-8F2C-683F975609E7}" destId="{BBBA05DF-F13A-4345-859D-D90D114D8688}" srcOrd="4" destOrd="0" parTransId="{D62BF5B7-1BAA-41BF-B638-462113845C6E}" sibTransId="{71800266-794C-45B6-9B55-187FE8C82FCD}"/>
    <dgm:cxn modelId="{64A128DD-1042-43BD-8D1D-59A82B3B728A}" type="presOf" srcId="{83399A46-9735-45A2-AF60-01DE28822B94}" destId="{E0686BEF-FA72-4D18-9FD6-0EE7C5B0F86A}" srcOrd="0" destOrd="0" presId="urn:microsoft.com/office/officeart/2005/8/layout/process4"/>
    <dgm:cxn modelId="{B285D7D0-3A9C-4BBA-8845-719605117A1C}" type="presOf" srcId="{65F38358-E7EE-4ACD-885D-1390BCF97E7E}" destId="{10816FEB-F117-4FD1-B34E-F338C30FBBFA}" srcOrd="0" destOrd="0" presId="urn:microsoft.com/office/officeart/2005/8/layout/process4"/>
    <dgm:cxn modelId="{641990FF-5133-43EF-9A66-E683FDEAFB86}" srcId="{406C1D95-B5AC-4CA3-8F2C-683F975609E7}" destId="{3CB4AAFB-7D06-4EB8-A7DE-7A5B9F8AAA77}" srcOrd="3" destOrd="0" parTransId="{85061DCE-87A9-4679-BDAF-3ED11223842B}" sibTransId="{15FC0330-4FF9-4019-BDCF-215D8F61DD65}"/>
    <dgm:cxn modelId="{1A8E6C0D-AB11-4C64-B423-AD13EA48460D}" srcId="{3CB4AAFB-7D06-4EB8-A7DE-7A5B9F8AAA77}" destId="{849E580F-6F3F-4FAA-B8FD-8E00706CA3FA}" srcOrd="1" destOrd="0" parTransId="{9D789CFB-1997-4AE2-A27B-E12677E7CA1B}" sibTransId="{2D6A29E4-4B22-4DD2-8DE0-71E993416937}"/>
    <dgm:cxn modelId="{8119C3A9-49E9-472C-AB94-0C098D2778F0}" srcId="{406C1D95-B5AC-4CA3-8F2C-683F975609E7}" destId="{8E40085A-ADCD-4FEC-BA42-980195C3EFB7}" srcOrd="0" destOrd="0" parTransId="{CC9CEC9C-7733-4055-A79B-148B14BB7E5A}" sibTransId="{F58B3695-E26E-4980-AFBC-481382A835BE}"/>
    <dgm:cxn modelId="{53B07339-7D29-410D-AA6C-ACDD701F7879}" type="presOf" srcId="{1134FCBF-640B-48E6-B6DE-B3CB16A11B5C}" destId="{8370E7D0-51A6-4448-A5DD-29F2083C2C45}" srcOrd="0" destOrd="0" presId="urn:microsoft.com/office/officeart/2005/8/layout/process4"/>
    <dgm:cxn modelId="{946DE6EF-447D-4316-9BFB-FF2B9FEA9EC9}" type="presOf" srcId="{519B29BC-7186-4664-8459-4AD0CE2FFD92}" destId="{0328D60A-7B8D-473D-94EC-3E9A3F6D0AF7}" srcOrd="1" destOrd="0" presId="urn:microsoft.com/office/officeart/2005/8/layout/process4"/>
    <dgm:cxn modelId="{BDE15277-0182-41D5-8000-657FFA568F3A}" type="presOf" srcId="{42EBBC90-CBB7-4649-920F-B0188E0E936A}" destId="{AE3DEC08-55BC-4F74-90FA-90C509619134}" srcOrd="0" destOrd="0" presId="urn:microsoft.com/office/officeart/2005/8/layout/process4"/>
    <dgm:cxn modelId="{9B020FC4-764C-4A2A-91DF-8541F8F0030C}" type="presOf" srcId="{3CB4AAFB-7D06-4EB8-A7DE-7A5B9F8AAA77}" destId="{A0FDDDA3-F028-4E57-B0FB-86745C2FAD8B}" srcOrd="1" destOrd="0" presId="urn:microsoft.com/office/officeart/2005/8/layout/process4"/>
    <dgm:cxn modelId="{9BA8224C-C5A0-422D-82C4-2977C10675A1}" type="presOf" srcId="{AB387DDA-E1D2-4A6F-AE60-FA56B227FDA2}" destId="{6B0F5931-7888-4D91-A360-87187552E726}" srcOrd="0" destOrd="0" presId="urn:microsoft.com/office/officeart/2005/8/layout/process4"/>
    <dgm:cxn modelId="{475C1E57-B9FA-4655-B978-8CAAAF4F7F91}" type="presOf" srcId="{42EBBC90-CBB7-4649-920F-B0188E0E936A}" destId="{A76E34B5-4C6D-4FAA-A2DA-F23861655E24}" srcOrd="1" destOrd="0" presId="urn:microsoft.com/office/officeart/2005/8/layout/process4"/>
    <dgm:cxn modelId="{DF7635B2-3580-4788-8021-8BF5A43E1787}" type="presOf" srcId="{3CB4AAFB-7D06-4EB8-A7DE-7A5B9F8AAA77}" destId="{09FCCA9B-4C70-470C-A7D2-14B5269E74A2}" srcOrd="0" destOrd="0" presId="urn:microsoft.com/office/officeart/2005/8/layout/process4"/>
    <dgm:cxn modelId="{1133DA7E-DF32-40DE-A7F8-B5D21B2F5145}" srcId="{406C1D95-B5AC-4CA3-8F2C-683F975609E7}" destId="{04AAC29E-6610-4469-B789-F7D0BDD73897}" srcOrd="1" destOrd="0" parTransId="{65BB2B45-E8DB-46B9-B11A-E7ACD3D2F72C}" sibTransId="{E12D8578-EC7F-42F2-B128-A9DDD827C4D0}"/>
    <dgm:cxn modelId="{8BFCCD9C-ED31-4998-B58E-6424BC9C3FC1}" srcId="{406C1D95-B5AC-4CA3-8F2C-683F975609E7}" destId="{42EBBC90-CBB7-4649-920F-B0188E0E936A}" srcOrd="5" destOrd="0" parTransId="{64827CEC-E234-41D5-BC25-098BE62A8854}" sibTransId="{754FF38C-5B00-4A85-A9A3-8A2776DC4F10}"/>
    <dgm:cxn modelId="{0AB5F30B-0C08-41F5-80D9-2698A5EA4623}" srcId="{8E40085A-ADCD-4FEC-BA42-980195C3EFB7}" destId="{481B29B1-024B-4C0B-8ECE-54AAE83C527E}" srcOrd="0" destOrd="0" parTransId="{053CB775-F54E-4C0E-91A1-D7E6E5CEF426}" sibTransId="{E5119DCF-68D4-4992-B4A2-0CE040D27E26}"/>
    <dgm:cxn modelId="{495F5217-C00F-49DA-A503-5985743A1F12}" type="presOf" srcId="{04AAC29E-6610-4469-B789-F7D0BDD73897}" destId="{85ADB101-3C1B-486C-ADEF-8FAC118457ED}" srcOrd="1" destOrd="0" presId="urn:microsoft.com/office/officeart/2005/8/layout/process4"/>
    <dgm:cxn modelId="{0AEAA27E-F3C5-47EC-8122-56D45C231639}" srcId="{519B29BC-7186-4664-8459-4AD0CE2FFD92}" destId="{28C86F91-F500-42FD-9A23-7B0F87D464AB}" srcOrd="0" destOrd="0" parTransId="{8C0D52AB-8F53-4D4E-BE29-5AA256DA35BB}" sibTransId="{E31066AE-1512-4C53-ADA3-43C7B8CACF9B}"/>
    <dgm:cxn modelId="{DF02F1FA-03B3-4EE7-867E-EE037F0A0367}" srcId="{8E40085A-ADCD-4FEC-BA42-980195C3EFB7}" destId="{40C55DED-BF94-4732-AF35-3F5BDEC71831}" srcOrd="1" destOrd="0" parTransId="{7399CB5D-8EC5-415D-8A07-2EF6D8C53A10}" sibTransId="{1657D5BE-FD09-47E7-A083-396271CFA5D8}"/>
    <dgm:cxn modelId="{AAC3E572-B1FA-4FAC-9FCA-B0E0598723D1}" type="presOf" srcId="{BBBA05DF-F13A-4345-859D-D90D114D8688}" destId="{E3983127-10A1-4897-8854-99A7581D5264}" srcOrd="0" destOrd="0" presId="urn:microsoft.com/office/officeart/2005/8/layout/process4"/>
    <dgm:cxn modelId="{042F5C0B-F3C4-41F9-AEBF-C68767228980}" type="presOf" srcId="{24656BC1-E7B1-4BFE-8DFD-A6ED2804A2B0}" destId="{1698124E-3543-4779-BB8C-32523C5171DF}" srcOrd="0" destOrd="0" presId="urn:microsoft.com/office/officeart/2005/8/layout/process4"/>
    <dgm:cxn modelId="{75A9BECC-0609-4F0F-BC81-56380F191493}" type="presOf" srcId="{BBBA05DF-F13A-4345-859D-D90D114D8688}" destId="{8BD20E86-46A0-4F97-9E60-5772D8B54B3B}" srcOrd="1" destOrd="0" presId="urn:microsoft.com/office/officeart/2005/8/layout/process4"/>
    <dgm:cxn modelId="{B4BA74C5-C72D-4F88-9C51-949757608562}" srcId="{406C1D95-B5AC-4CA3-8F2C-683F975609E7}" destId="{519B29BC-7186-4664-8459-4AD0CE2FFD92}" srcOrd="2" destOrd="0" parTransId="{1FB7F140-943C-41B9-812E-B6D92A120947}" sibTransId="{36C4B5AD-CF75-4A4A-8A06-A7D3D9130CC0}"/>
    <dgm:cxn modelId="{0EB38F61-5583-4059-8BCB-27DE903103FE}" srcId="{519B29BC-7186-4664-8459-4AD0CE2FFD92}" destId="{83399A46-9735-45A2-AF60-01DE28822B94}" srcOrd="1" destOrd="0" parTransId="{B7F40124-083E-46B2-AB5E-108F0DD7A130}" sibTransId="{6DAF7C90-A872-464A-9836-A4EEA8CB1AE4}"/>
    <dgm:cxn modelId="{EEB29928-31FD-4649-A77C-6A72A78CE7F1}" type="presOf" srcId="{40C55DED-BF94-4732-AF35-3F5BDEC71831}" destId="{68B01E58-2DF0-4B22-8265-F8CD375F91A4}" srcOrd="0" destOrd="0" presId="urn:microsoft.com/office/officeart/2005/8/layout/process4"/>
    <dgm:cxn modelId="{E3CD483F-9040-4D36-9ADD-A9D4D9D8CDBC}" type="presOf" srcId="{519B29BC-7186-4664-8459-4AD0CE2FFD92}" destId="{C9FBB4A7-F440-49E7-A40F-94BBAEA07140}" srcOrd="0" destOrd="0" presId="urn:microsoft.com/office/officeart/2005/8/layout/process4"/>
    <dgm:cxn modelId="{A7ED4421-8F23-4778-AB60-0FCBBB3A505E}" srcId="{42EBBC90-CBB7-4649-920F-B0188E0E936A}" destId="{071AA85A-FC9A-42F1-A894-4C789D679F9C}" srcOrd="1" destOrd="0" parTransId="{0960852B-EF70-4CFB-A637-24FE7B121D83}" sibTransId="{3BEE1D36-32E1-42CA-9EB9-534AFC4AB569}"/>
    <dgm:cxn modelId="{9C8BB220-9852-44A3-B9DC-A3FD6C650A8F}" type="presOf" srcId="{8E40085A-ADCD-4FEC-BA42-980195C3EFB7}" destId="{7D721948-B1ED-4CC4-81A0-D8187DEC8292}" srcOrd="0" destOrd="0" presId="urn:microsoft.com/office/officeart/2005/8/layout/process4"/>
    <dgm:cxn modelId="{A145DC55-6999-4954-96E2-1645302DF019}" srcId="{3CB4AAFB-7D06-4EB8-A7DE-7A5B9F8AAA77}" destId="{1134FCBF-640B-48E6-B6DE-B3CB16A11B5C}" srcOrd="0" destOrd="0" parTransId="{57087DB6-D518-4CF4-B5B5-D2AB389A668A}" sibTransId="{0E9F5CED-632A-4E9D-9F60-5E648F7913D8}"/>
    <dgm:cxn modelId="{C2F17073-C7F8-4461-9336-803071A1EB06}" type="presOf" srcId="{28C86F91-F500-42FD-9A23-7B0F87D464AB}" destId="{29229184-E5E9-4A5F-85AA-FF50F21E501D}" srcOrd="0" destOrd="0" presId="urn:microsoft.com/office/officeart/2005/8/layout/process4"/>
    <dgm:cxn modelId="{A19BBA2A-DDDE-45A9-B2CC-79F3F83D06D7}" type="presOf" srcId="{04AAC29E-6610-4469-B789-F7D0BDD73897}" destId="{4A4BB247-728C-43DC-A73A-D3627BDF1505}" srcOrd="0" destOrd="0" presId="urn:microsoft.com/office/officeart/2005/8/layout/process4"/>
    <dgm:cxn modelId="{457AD186-41FC-496A-9D84-35728471304B}" type="presOf" srcId="{BFC7431E-7995-4381-8D6F-B694F08B11FB}" destId="{58F3EEFE-FADF-4803-989D-E1FA00C09A2A}" srcOrd="0" destOrd="0" presId="urn:microsoft.com/office/officeart/2005/8/layout/process4"/>
    <dgm:cxn modelId="{4E0D1CAA-F5A4-4C68-816A-842420A227CE}" type="presOf" srcId="{481B29B1-024B-4C0B-8ECE-54AAE83C527E}" destId="{6B9BB776-845F-47A8-97B0-64D0DF9EEBFB}" srcOrd="0" destOrd="0" presId="urn:microsoft.com/office/officeart/2005/8/layout/process4"/>
    <dgm:cxn modelId="{0D446F02-24C9-492C-8502-02D4440A62D4}" type="presParOf" srcId="{718F6F34-80AE-40B8-BC89-0128FD44CC3D}" destId="{7F3F7FBB-C81F-4272-B8F7-C198DE8A2838}" srcOrd="0" destOrd="0" presId="urn:microsoft.com/office/officeart/2005/8/layout/process4"/>
    <dgm:cxn modelId="{1EA0DB44-EDF0-48C8-A1C2-EE9EBBD25144}" type="presParOf" srcId="{7F3F7FBB-C81F-4272-B8F7-C198DE8A2838}" destId="{AE3DEC08-55BC-4F74-90FA-90C509619134}" srcOrd="0" destOrd="0" presId="urn:microsoft.com/office/officeart/2005/8/layout/process4"/>
    <dgm:cxn modelId="{F04EB6C7-0DD8-432D-A4A1-76B9B833A51D}" type="presParOf" srcId="{7F3F7FBB-C81F-4272-B8F7-C198DE8A2838}" destId="{A76E34B5-4C6D-4FAA-A2DA-F23861655E24}" srcOrd="1" destOrd="0" presId="urn:microsoft.com/office/officeart/2005/8/layout/process4"/>
    <dgm:cxn modelId="{C0AD33B3-27F5-4189-9BE6-99E3473AA3F1}" type="presParOf" srcId="{7F3F7FBB-C81F-4272-B8F7-C198DE8A2838}" destId="{FFD74463-520F-42C3-8750-1C6E3DAD6D4F}" srcOrd="2" destOrd="0" presId="urn:microsoft.com/office/officeart/2005/8/layout/process4"/>
    <dgm:cxn modelId="{C980A034-734B-42CB-A152-7F75C6738CE2}" type="presParOf" srcId="{FFD74463-520F-42C3-8750-1C6E3DAD6D4F}" destId="{1698124E-3543-4779-BB8C-32523C5171DF}" srcOrd="0" destOrd="0" presId="urn:microsoft.com/office/officeart/2005/8/layout/process4"/>
    <dgm:cxn modelId="{AAC36F7E-47B2-44B5-8B05-6F3466E4A521}" type="presParOf" srcId="{FFD74463-520F-42C3-8750-1C6E3DAD6D4F}" destId="{2D76436E-DCB6-493F-91CE-40AF1F0169EA}" srcOrd="1" destOrd="0" presId="urn:microsoft.com/office/officeart/2005/8/layout/process4"/>
    <dgm:cxn modelId="{9BBFF92A-295B-407C-95A8-B564400CB154}" type="presParOf" srcId="{718F6F34-80AE-40B8-BC89-0128FD44CC3D}" destId="{52F30485-312F-4836-B806-051C7CC4E9DC}" srcOrd="1" destOrd="0" presId="urn:microsoft.com/office/officeart/2005/8/layout/process4"/>
    <dgm:cxn modelId="{732D3C1F-9D67-4A8A-B2F6-2A09C61E6E10}" type="presParOf" srcId="{718F6F34-80AE-40B8-BC89-0128FD44CC3D}" destId="{DC9D57CC-FD72-41AE-BF4F-00A4C40AE73D}" srcOrd="2" destOrd="0" presId="urn:microsoft.com/office/officeart/2005/8/layout/process4"/>
    <dgm:cxn modelId="{8E57E01B-1607-449E-AB03-2DC281407D1C}" type="presParOf" srcId="{DC9D57CC-FD72-41AE-BF4F-00A4C40AE73D}" destId="{E3983127-10A1-4897-8854-99A7581D5264}" srcOrd="0" destOrd="0" presId="urn:microsoft.com/office/officeart/2005/8/layout/process4"/>
    <dgm:cxn modelId="{91106C70-7CB9-46C4-BAFB-F1CC8D9747F0}" type="presParOf" srcId="{DC9D57CC-FD72-41AE-BF4F-00A4C40AE73D}" destId="{8BD20E86-46A0-4F97-9E60-5772D8B54B3B}" srcOrd="1" destOrd="0" presId="urn:microsoft.com/office/officeart/2005/8/layout/process4"/>
    <dgm:cxn modelId="{423A7F67-AD6E-428A-907F-A2EFAB5EA311}" type="presParOf" srcId="{DC9D57CC-FD72-41AE-BF4F-00A4C40AE73D}" destId="{8A5666C0-F383-4D51-9040-4E08254A9ED3}" srcOrd="2" destOrd="0" presId="urn:microsoft.com/office/officeart/2005/8/layout/process4"/>
    <dgm:cxn modelId="{DF970334-7D8A-4E86-8258-9CFCAD048560}" type="presParOf" srcId="{8A5666C0-F383-4D51-9040-4E08254A9ED3}" destId="{6B0F5931-7888-4D91-A360-87187552E726}" srcOrd="0" destOrd="0" presId="urn:microsoft.com/office/officeart/2005/8/layout/process4"/>
    <dgm:cxn modelId="{10D48867-A696-444D-B017-12727AB67222}" type="presParOf" srcId="{718F6F34-80AE-40B8-BC89-0128FD44CC3D}" destId="{E8CFFAD8-0B29-414F-8995-2CEFF7262A1F}" srcOrd="3" destOrd="0" presId="urn:microsoft.com/office/officeart/2005/8/layout/process4"/>
    <dgm:cxn modelId="{8DBA912C-3589-4E96-8E57-1CB0463B53F1}" type="presParOf" srcId="{718F6F34-80AE-40B8-BC89-0128FD44CC3D}" destId="{FF7E4924-F731-4D53-A9D0-2AAB15AFF9F1}" srcOrd="4" destOrd="0" presId="urn:microsoft.com/office/officeart/2005/8/layout/process4"/>
    <dgm:cxn modelId="{DC36A2CC-14D5-44EE-9D9C-CCB2DC254793}" type="presParOf" srcId="{FF7E4924-F731-4D53-A9D0-2AAB15AFF9F1}" destId="{09FCCA9B-4C70-470C-A7D2-14B5269E74A2}" srcOrd="0" destOrd="0" presId="urn:microsoft.com/office/officeart/2005/8/layout/process4"/>
    <dgm:cxn modelId="{829330C4-C99F-44F8-88A3-382EB39F55C4}" type="presParOf" srcId="{FF7E4924-F731-4D53-A9D0-2AAB15AFF9F1}" destId="{A0FDDDA3-F028-4E57-B0FB-86745C2FAD8B}" srcOrd="1" destOrd="0" presId="urn:microsoft.com/office/officeart/2005/8/layout/process4"/>
    <dgm:cxn modelId="{0AEB0C20-44FF-4910-8142-A86D32A40549}" type="presParOf" srcId="{FF7E4924-F731-4D53-A9D0-2AAB15AFF9F1}" destId="{1F7841E8-2447-449B-B592-E9A6E8C8E470}" srcOrd="2" destOrd="0" presId="urn:microsoft.com/office/officeart/2005/8/layout/process4"/>
    <dgm:cxn modelId="{8817CB60-E938-4D3F-9B0B-24A2C57FB1E2}" type="presParOf" srcId="{1F7841E8-2447-449B-B592-E9A6E8C8E470}" destId="{8370E7D0-51A6-4448-A5DD-29F2083C2C45}" srcOrd="0" destOrd="0" presId="urn:microsoft.com/office/officeart/2005/8/layout/process4"/>
    <dgm:cxn modelId="{0A74FE84-A1EA-4750-B4BB-978B824D8E95}" type="presParOf" srcId="{1F7841E8-2447-449B-B592-E9A6E8C8E470}" destId="{33D40E3A-E5C2-4093-8528-97D969504522}" srcOrd="1" destOrd="0" presId="urn:microsoft.com/office/officeart/2005/8/layout/process4"/>
    <dgm:cxn modelId="{8E6AA77E-B3AE-4580-9700-46E521553035}" type="presParOf" srcId="{718F6F34-80AE-40B8-BC89-0128FD44CC3D}" destId="{3D3C2256-94FB-469E-8C5B-3FEFE8D40B9C}" srcOrd="5" destOrd="0" presId="urn:microsoft.com/office/officeart/2005/8/layout/process4"/>
    <dgm:cxn modelId="{6DF26084-5FCE-42DB-BE51-95BAAC35FE3F}" type="presParOf" srcId="{718F6F34-80AE-40B8-BC89-0128FD44CC3D}" destId="{ABA9DD2B-126F-4355-9BF0-D313E4EA471F}" srcOrd="6" destOrd="0" presId="urn:microsoft.com/office/officeart/2005/8/layout/process4"/>
    <dgm:cxn modelId="{BFEE5525-D779-4018-84E4-2DAB450C5918}" type="presParOf" srcId="{ABA9DD2B-126F-4355-9BF0-D313E4EA471F}" destId="{C9FBB4A7-F440-49E7-A40F-94BBAEA07140}" srcOrd="0" destOrd="0" presId="urn:microsoft.com/office/officeart/2005/8/layout/process4"/>
    <dgm:cxn modelId="{BF643FC4-687E-447D-93B5-7397C49B8901}" type="presParOf" srcId="{ABA9DD2B-126F-4355-9BF0-D313E4EA471F}" destId="{0328D60A-7B8D-473D-94EC-3E9A3F6D0AF7}" srcOrd="1" destOrd="0" presId="urn:microsoft.com/office/officeart/2005/8/layout/process4"/>
    <dgm:cxn modelId="{7B114AB5-9A9F-42D3-9473-989E5C24179C}" type="presParOf" srcId="{ABA9DD2B-126F-4355-9BF0-D313E4EA471F}" destId="{81767BE6-581F-40A3-9015-6DE37D9CEE2A}" srcOrd="2" destOrd="0" presId="urn:microsoft.com/office/officeart/2005/8/layout/process4"/>
    <dgm:cxn modelId="{5E4A0199-36BA-46C9-8AEC-6C506FC32A37}" type="presParOf" srcId="{81767BE6-581F-40A3-9015-6DE37D9CEE2A}" destId="{29229184-E5E9-4A5F-85AA-FF50F21E501D}" srcOrd="0" destOrd="0" presId="urn:microsoft.com/office/officeart/2005/8/layout/process4"/>
    <dgm:cxn modelId="{370477A4-D399-439A-90C6-BF96242CEE1C}" type="presParOf" srcId="{81767BE6-581F-40A3-9015-6DE37D9CEE2A}" destId="{E0686BEF-FA72-4D18-9FD6-0EE7C5B0F86A}" srcOrd="1" destOrd="0" presId="urn:microsoft.com/office/officeart/2005/8/layout/process4"/>
    <dgm:cxn modelId="{904921B7-6407-4C0B-987B-F83358B9F576}" type="presParOf" srcId="{718F6F34-80AE-40B8-BC89-0128FD44CC3D}" destId="{76AF0E5E-B32E-4CFC-816C-92ACF71EC5A2}" srcOrd="7" destOrd="0" presId="urn:microsoft.com/office/officeart/2005/8/layout/process4"/>
    <dgm:cxn modelId="{B9BBC094-9728-4B39-9A17-DB0D6CCA544E}" type="presParOf" srcId="{718F6F34-80AE-40B8-BC89-0128FD44CC3D}" destId="{991B068A-22C5-4C5A-9F43-5F66D9A165E9}" srcOrd="8" destOrd="0" presId="urn:microsoft.com/office/officeart/2005/8/layout/process4"/>
    <dgm:cxn modelId="{13FA6B12-79A9-4D5E-8E69-08A002A084C1}" type="presParOf" srcId="{991B068A-22C5-4C5A-9F43-5F66D9A165E9}" destId="{4A4BB247-728C-43DC-A73A-D3627BDF1505}" srcOrd="0" destOrd="0" presId="urn:microsoft.com/office/officeart/2005/8/layout/process4"/>
    <dgm:cxn modelId="{DD123C1E-2E21-40BB-BD41-B9F9C13EABED}" type="presParOf" srcId="{991B068A-22C5-4C5A-9F43-5F66D9A165E9}" destId="{85ADB101-3C1B-486C-ADEF-8FAC118457ED}" srcOrd="1" destOrd="0" presId="urn:microsoft.com/office/officeart/2005/8/layout/process4"/>
    <dgm:cxn modelId="{52F6224C-4036-47D6-803A-A8D4B06BA9A9}" type="presParOf" srcId="{991B068A-22C5-4C5A-9F43-5F66D9A165E9}" destId="{4BDD0501-C38E-4247-AC8A-D16DA13A5DB5}" srcOrd="2" destOrd="0" presId="urn:microsoft.com/office/officeart/2005/8/layout/process4"/>
    <dgm:cxn modelId="{3F40E20F-9683-4A0B-BA5B-1D124DCAAD8F}" type="presParOf" srcId="{4BDD0501-C38E-4247-AC8A-D16DA13A5DB5}" destId="{10816FEB-F117-4FD1-B34E-F338C30FBBFA}" srcOrd="0" destOrd="0" presId="urn:microsoft.com/office/officeart/2005/8/layout/process4"/>
    <dgm:cxn modelId="{ABE90497-0E5D-49AA-9A67-6D651F7DC1FB}" type="presParOf" srcId="{4BDD0501-C38E-4247-AC8A-D16DA13A5DB5}" destId="{58F3EEFE-FADF-4803-989D-E1FA00C09A2A}" srcOrd="1" destOrd="0" presId="urn:microsoft.com/office/officeart/2005/8/layout/process4"/>
    <dgm:cxn modelId="{7FF4EF8B-49C8-40E3-AF53-E918D331FC2B}" type="presParOf" srcId="{718F6F34-80AE-40B8-BC89-0128FD44CC3D}" destId="{62D0852F-63E4-4139-8EF3-A3319A15B376}" srcOrd="9" destOrd="0" presId="urn:microsoft.com/office/officeart/2005/8/layout/process4"/>
    <dgm:cxn modelId="{EE365001-8451-46A8-A64F-49682C363C88}" type="presParOf" srcId="{718F6F34-80AE-40B8-BC89-0128FD44CC3D}" destId="{B21C7178-A815-437A-8BBF-B3B0F514DB23}" srcOrd="10" destOrd="0" presId="urn:microsoft.com/office/officeart/2005/8/layout/process4"/>
    <dgm:cxn modelId="{1CA86291-C4B7-48D4-977F-A4BBA6D11C2A}" type="presParOf" srcId="{B21C7178-A815-437A-8BBF-B3B0F514DB23}" destId="{7D721948-B1ED-4CC4-81A0-D8187DEC8292}" srcOrd="0" destOrd="0" presId="urn:microsoft.com/office/officeart/2005/8/layout/process4"/>
    <dgm:cxn modelId="{98C588C9-A240-4AE1-82CE-0ECE01C9477E}" type="presParOf" srcId="{B21C7178-A815-437A-8BBF-B3B0F514DB23}" destId="{ACEF4E0F-2057-4FFD-B5CD-F61C10573742}" srcOrd="1" destOrd="0" presId="urn:microsoft.com/office/officeart/2005/8/layout/process4"/>
    <dgm:cxn modelId="{DF4963B1-4EA7-48CF-B011-9A6FA3265AA9}" type="presParOf" srcId="{B21C7178-A815-437A-8BBF-B3B0F514DB23}" destId="{87069377-B156-4BFC-9FEA-90A7B37AE4D5}" srcOrd="2" destOrd="0" presId="urn:microsoft.com/office/officeart/2005/8/layout/process4"/>
    <dgm:cxn modelId="{4AD48432-BC35-409E-9044-24BC01ACADC7}" type="presParOf" srcId="{87069377-B156-4BFC-9FEA-90A7B37AE4D5}" destId="{6B9BB776-845F-47A8-97B0-64D0DF9EEBFB}" srcOrd="0" destOrd="0" presId="urn:microsoft.com/office/officeart/2005/8/layout/process4"/>
    <dgm:cxn modelId="{37EBED5F-3966-4EB6-B651-8A857E192BDD}" type="presParOf" srcId="{87069377-B156-4BFC-9FEA-90A7B37AE4D5}" destId="{68B01E58-2DF0-4B22-8265-F8CD375F91A4}"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B5B127-4B9A-4F90-BF8A-5170919A2572}"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GB"/>
        </a:p>
      </dgm:t>
    </dgm:pt>
    <dgm:pt modelId="{5C54F620-81CB-47F7-87E8-4A95F66F1F27}">
      <dgm:prSet phldrT="[Text]" custT="1"/>
      <dgm:spPr/>
      <dgm:t>
        <a:bodyPr/>
        <a:lstStyle/>
        <a:p>
          <a:r>
            <a:rPr lang="en-GB" sz="2400" dirty="0" smtClean="0"/>
            <a:t>Researcher</a:t>
          </a:r>
          <a:r>
            <a:rPr lang="en-GB" sz="2200" dirty="0" smtClean="0"/>
            <a:t> (</a:t>
          </a:r>
          <a:r>
            <a:rPr lang="en-GB" sz="1800" dirty="0" smtClean="0"/>
            <a:t>Open access is just one of the things I do)</a:t>
          </a:r>
          <a:endParaRPr lang="en-GB" sz="1800" dirty="0"/>
        </a:p>
      </dgm:t>
    </dgm:pt>
    <dgm:pt modelId="{84AFF7BB-78AB-4575-B90D-2B613203CBC2}" type="parTrans" cxnId="{1A24A6F9-5953-4F3A-B561-D644B143BD9F}">
      <dgm:prSet/>
      <dgm:spPr/>
      <dgm:t>
        <a:bodyPr/>
        <a:lstStyle/>
        <a:p>
          <a:endParaRPr lang="en-GB"/>
        </a:p>
      </dgm:t>
    </dgm:pt>
    <dgm:pt modelId="{4176C2EC-341A-4E6C-9DC9-2840E8922703}" type="sibTrans" cxnId="{1A24A6F9-5953-4F3A-B561-D644B143BD9F}">
      <dgm:prSet/>
      <dgm:spPr/>
      <dgm:t>
        <a:bodyPr/>
        <a:lstStyle/>
        <a:p>
          <a:endParaRPr lang="en-GB"/>
        </a:p>
      </dgm:t>
    </dgm:pt>
    <dgm:pt modelId="{DA93EB23-17FE-4057-AA16-8711235B4756}">
      <dgm:prSet phldrT="[Text]"/>
      <dgm:spPr/>
      <dgm:t>
        <a:bodyPr/>
        <a:lstStyle/>
        <a:p>
          <a:r>
            <a:rPr lang="en-GB" dirty="0" smtClean="0"/>
            <a:t>Open Access Team (Library)</a:t>
          </a:r>
          <a:endParaRPr lang="en-GB" dirty="0"/>
        </a:p>
      </dgm:t>
    </dgm:pt>
    <dgm:pt modelId="{A40B29C7-4F41-4AAF-BB7F-43CCDBB0D15B}" type="parTrans" cxnId="{3DAF0495-0DB1-44A3-A299-B3E4405D3683}">
      <dgm:prSet/>
      <dgm:spPr/>
      <dgm:t>
        <a:bodyPr/>
        <a:lstStyle/>
        <a:p>
          <a:endParaRPr lang="en-GB"/>
        </a:p>
      </dgm:t>
    </dgm:pt>
    <dgm:pt modelId="{3A5AE65F-16C5-499C-9136-F2CFA1869CC1}" type="sibTrans" cxnId="{3DAF0495-0DB1-44A3-A299-B3E4405D3683}">
      <dgm:prSet/>
      <dgm:spPr/>
      <dgm:t>
        <a:bodyPr/>
        <a:lstStyle/>
        <a:p>
          <a:endParaRPr lang="en-GB"/>
        </a:p>
      </dgm:t>
    </dgm:pt>
    <dgm:pt modelId="{EE2FC1B0-0268-43E6-885B-EE18594279FB}">
      <dgm:prSet phldrT="[Text]"/>
      <dgm:spPr/>
      <dgm:t>
        <a:bodyPr/>
        <a:lstStyle/>
        <a:p>
          <a:r>
            <a:rPr lang="en-GB" dirty="0" smtClean="0"/>
            <a:t>Research Policy Office</a:t>
          </a:r>
          <a:endParaRPr lang="en-GB" dirty="0"/>
        </a:p>
      </dgm:t>
    </dgm:pt>
    <dgm:pt modelId="{0C1F2F06-75F7-45FF-B683-D556649EA396}" type="parTrans" cxnId="{87CC5382-A284-44EE-AF7B-36674B9AD1E5}">
      <dgm:prSet/>
      <dgm:spPr/>
      <dgm:t>
        <a:bodyPr/>
        <a:lstStyle/>
        <a:p>
          <a:endParaRPr lang="en-GB"/>
        </a:p>
      </dgm:t>
    </dgm:pt>
    <dgm:pt modelId="{3C331DC8-8E27-46C0-8440-54CE33F299E6}" type="sibTrans" cxnId="{87CC5382-A284-44EE-AF7B-36674B9AD1E5}">
      <dgm:prSet/>
      <dgm:spPr/>
      <dgm:t>
        <a:bodyPr/>
        <a:lstStyle/>
        <a:p>
          <a:endParaRPr lang="en-GB"/>
        </a:p>
      </dgm:t>
    </dgm:pt>
    <dgm:pt modelId="{BE58CAC9-9299-4F34-BC0E-10F3C71C0CC3}">
      <dgm:prSet/>
      <dgm:spPr/>
      <dgm:t>
        <a:bodyPr/>
        <a:lstStyle/>
        <a:p>
          <a:r>
            <a:rPr lang="en-GB" dirty="0" smtClean="0"/>
            <a:t>Open Access Team (Library)</a:t>
          </a:r>
          <a:endParaRPr lang="en-GB" dirty="0"/>
        </a:p>
      </dgm:t>
    </dgm:pt>
    <dgm:pt modelId="{32D999BB-36C7-479D-A260-FF3FB11B68C1}" type="parTrans" cxnId="{52FAEF88-B4EA-41F3-98A2-211AA406CDCB}">
      <dgm:prSet/>
      <dgm:spPr/>
      <dgm:t>
        <a:bodyPr/>
        <a:lstStyle/>
        <a:p>
          <a:endParaRPr lang="en-GB"/>
        </a:p>
      </dgm:t>
    </dgm:pt>
    <dgm:pt modelId="{8395378E-6B86-4181-B4B5-6E467102B8F8}" type="sibTrans" cxnId="{52FAEF88-B4EA-41F3-98A2-211AA406CDCB}">
      <dgm:prSet/>
      <dgm:spPr/>
      <dgm:t>
        <a:bodyPr/>
        <a:lstStyle/>
        <a:p>
          <a:endParaRPr lang="en-GB"/>
        </a:p>
      </dgm:t>
    </dgm:pt>
    <dgm:pt modelId="{CEBE9221-1FF0-4A3B-B03F-89D7D2672C3D}">
      <dgm:prSet phldrT="[Text]"/>
      <dgm:spPr/>
      <dgm:t>
        <a:bodyPr/>
        <a:lstStyle/>
        <a:p>
          <a:r>
            <a:rPr lang="en-GB" dirty="0" smtClean="0"/>
            <a:t>Research Group Hub</a:t>
          </a:r>
          <a:endParaRPr lang="en-GB" dirty="0"/>
        </a:p>
      </dgm:t>
    </dgm:pt>
    <dgm:pt modelId="{AF359790-CA8F-4A53-B62B-A34EB88EB309}" type="parTrans" cxnId="{650851CF-0A20-4CDF-837C-6E66658FCBB3}">
      <dgm:prSet/>
      <dgm:spPr/>
      <dgm:t>
        <a:bodyPr/>
        <a:lstStyle/>
        <a:p>
          <a:endParaRPr lang="en-GB"/>
        </a:p>
      </dgm:t>
    </dgm:pt>
    <dgm:pt modelId="{26E6B9D7-F27E-46F6-BE24-B401C1FCE36C}" type="sibTrans" cxnId="{650851CF-0A20-4CDF-837C-6E66658FCBB3}">
      <dgm:prSet/>
      <dgm:spPr/>
      <dgm:t>
        <a:bodyPr/>
        <a:lstStyle/>
        <a:p>
          <a:endParaRPr lang="en-GB"/>
        </a:p>
      </dgm:t>
    </dgm:pt>
    <dgm:pt modelId="{E5CC02DE-66D0-47A1-8C11-931D6CDA736B}">
      <dgm:prSet/>
      <dgm:spPr/>
      <dgm:t>
        <a:bodyPr/>
        <a:lstStyle/>
        <a:p>
          <a:r>
            <a:rPr lang="en-GB" dirty="0" smtClean="0"/>
            <a:t>Open Access Team (Library)</a:t>
          </a:r>
          <a:endParaRPr lang="en-GB" dirty="0"/>
        </a:p>
      </dgm:t>
    </dgm:pt>
    <dgm:pt modelId="{657AFD56-F3DD-4815-89C0-E4449162C9DD}" type="parTrans" cxnId="{5F412AEC-AEE2-4B15-890A-A176322F52E0}">
      <dgm:prSet/>
      <dgm:spPr/>
      <dgm:t>
        <a:bodyPr/>
        <a:lstStyle/>
        <a:p>
          <a:endParaRPr lang="en-GB"/>
        </a:p>
      </dgm:t>
    </dgm:pt>
    <dgm:pt modelId="{CE3CFCB3-7D7A-4E2D-8F15-1B4A364B0C93}" type="sibTrans" cxnId="{5F412AEC-AEE2-4B15-890A-A176322F52E0}">
      <dgm:prSet/>
      <dgm:spPr/>
      <dgm:t>
        <a:bodyPr/>
        <a:lstStyle/>
        <a:p>
          <a:endParaRPr lang="en-GB"/>
        </a:p>
      </dgm:t>
    </dgm:pt>
    <dgm:pt modelId="{63C13A94-B9EB-47E0-A2BC-A94146E5D7DA}">
      <dgm:prSet/>
      <dgm:spPr/>
      <dgm:t>
        <a:bodyPr/>
        <a:lstStyle/>
        <a:p>
          <a:r>
            <a:rPr lang="en-GB" dirty="0" smtClean="0"/>
            <a:t>School Hub</a:t>
          </a:r>
          <a:endParaRPr lang="en-GB" dirty="0"/>
        </a:p>
      </dgm:t>
    </dgm:pt>
    <dgm:pt modelId="{DAF568A8-BB7E-485A-9111-88480789E579}" type="parTrans" cxnId="{599D7450-0E1A-4DE0-936F-A5D93B49BFEC}">
      <dgm:prSet/>
      <dgm:spPr/>
      <dgm:t>
        <a:bodyPr/>
        <a:lstStyle/>
        <a:p>
          <a:endParaRPr lang="en-GB"/>
        </a:p>
      </dgm:t>
    </dgm:pt>
    <dgm:pt modelId="{5904C75D-89BB-4533-990E-8028F0237F59}" type="sibTrans" cxnId="{599D7450-0E1A-4DE0-936F-A5D93B49BFEC}">
      <dgm:prSet/>
      <dgm:spPr/>
      <dgm:t>
        <a:bodyPr/>
        <a:lstStyle/>
        <a:p>
          <a:endParaRPr lang="en-GB"/>
        </a:p>
      </dgm:t>
    </dgm:pt>
    <dgm:pt modelId="{0D632367-5AE1-4C78-8974-352E7A6217DB}">
      <dgm:prSet/>
      <dgm:spPr/>
      <dgm:t>
        <a:bodyPr/>
        <a:lstStyle/>
        <a:p>
          <a:r>
            <a:rPr lang="en-GB" dirty="0" smtClean="0"/>
            <a:t>Open Access Team (Library)</a:t>
          </a:r>
          <a:endParaRPr lang="en-GB" dirty="0"/>
        </a:p>
      </dgm:t>
    </dgm:pt>
    <dgm:pt modelId="{7803701C-4774-40C5-8471-25A757667238}" type="parTrans" cxnId="{4662063E-FA7F-4655-A1B3-7DE602E7AFB9}">
      <dgm:prSet/>
      <dgm:spPr/>
      <dgm:t>
        <a:bodyPr/>
        <a:lstStyle/>
        <a:p>
          <a:endParaRPr lang="en-GB"/>
        </a:p>
      </dgm:t>
    </dgm:pt>
    <dgm:pt modelId="{C0E4081B-E2BB-4D20-A675-F5249F524698}" type="sibTrans" cxnId="{4662063E-FA7F-4655-A1B3-7DE602E7AFB9}">
      <dgm:prSet/>
      <dgm:spPr/>
      <dgm:t>
        <a:bodyPr/>
        <a:lstStyle/>
        <a:p>
          <a:endParaRPr lang="en-GB"/>
        </a:p>
      </dgm:t>
    </dgm:pt>
    <dgm:pt modelId="{EDDE80A3-89D5-4163-93EA-7FA2C788051E}">
      <dgm:prSet/>
      <dgm:spPr/>
      <dgm:t>
        <a:bodyPr/>
        <a:lstStyle/>
        <a:p>
          <a:r>
            <a:rPr lang="en-GB" dirty="0" smtClean="0"/>
            <a:t>Open Access Team (Library)</a:t>
          </a:r>
          <a:endParaRPr lang="en-GB" dirty="0"/>
        </a:p>
      </dgm:t>
    </dgm:pt>
    <dgm:pt modelId="{F894531D-839C-4E56-9C4A-6CC7FBDFB4D3}" type="parTrans" cxnId="{42EDD952-152D-4A82-9667-3625A9F91782}">
      <dgm:prSet/>
      <dgm:spPr/>
      <dgm:t>
        <a:bodyPr/>
        <a:lstStyle/>
        <a:p>
          <a:endParaRPr lang="en-GB"/>
        </a:p>
      </dgm:t>
    </dgm:pt>
    <dgm:pt modelId="{15AA0398-29EF-4A15-9594-DD82970AE885}" type="sibTrans" cxnId="{42EDD952-152D-4A82-9667-3625A9F91782}">
      <dgm:prSet/>
      <dgm:spPr/>
      <dgm:t>
        <a:bodyPr/>
        <a:lstStyle/>
        <a:p>
          <a:endParaRPr lang="en-GB"/>
        </a:p>
      </dgm:t>
    </dgm:pt>
    <dgm:pt modelId="{39CD5C5A-C092-4CAD-A9C4-A475CA05681F}">
      <dgm:prSet/>
      <dgm:spPr/>
      <dgm:t>
        <a:bodyPr/>
        <a:lstStyle/>
        <a:p>
          <a:r>
            <a:rPr lang="en-GB" dirty="0" smtClean="0"/>
            <a:t>School administrator</a:t>
          </a:r>
          <a:endParaRPr lang="en-GB" dirty="0"/>
        </a:p>
      </dgm:t>
    </dgm:pt>
    <dgm:pt modelId="{4C1D4E98-C2C4-47D4-9CD9-2AD5A7590C4B}" type="parTrans" cxnId="{EF386FC4-319F-4F06-AB2E-75208DDAF782}">
      <dgm:prSet/>
      <dgm:spPr/>
      <dgm:t>
        <a:bodyPr/>
        <a:lstStyle/>
        <a:p>
          <a:endParaRPr lang="en-GB"/>
        </a:p>
      </dgm:t>
    </dgm:pt>
    <dgm:pt modelId="{0BAAF9F0-8DF9-4A5B-8D99-9D90675D7C4C}" type="sibTrans" cxnId="{EF386FC4-319F-4F06-AB2E-75208DDAF782}">
      <dgm:prSet/>
      <dgm:spPr/>
      <dgm:t>
        <a:bodyPr/>
        <a:lstStyle/>
        <a:p>
          <a:endParaRPr lang="en-GB"/>
        </a:p>
      </dgm:t>
    </dgm:pt>
    <dgm:pt modelId="{E32C2493-7466-49CC-9FFE-346FA2D3BD32}" type="pres">
      <dgm:prSet presAssocID="{85B5B127-4B9A-4F90-BF8A-5170919A2572}" presName="cycle" presStyleCnt="0">
        <dgm:presLayoutVars>
          <dgm:chMax val="1"/>
          <dgm:dir/>
          <dgm:animLvl val="ctr"/>
          <dgm:resizeHandles val="exact"/>
        </dgm:presLayoutVars>
      </dgm:prSet>
      <dgm:spPr/>
      <dgm:t>
        <a:bodyPr/>
        <a:lstStyle/>
        <a:p>
          <a:endParaRPr lang="en-GB"/>
        </a:p>
      </dgm:t>
    </dgm:pt>
    <dgm:pt modelId="{B78C26A9-C62E-4A0E-BE81-C23CB533E5F2}" type="pres">
      <dgm:prSet presAssocID="{5C54F620-81CB-47F7-87E8-4A95F66F1F27}" presName="centerShape" presStyleLbl="node0" presStyleIdx="0" presStyleCnt="1" custScaleX="159265" custScaleY="161929"/>
      <dgm:spPr/>
      <dgm:t>
        <a:bodyPr/>
        <a:lstStyle/>
        <a:p>
          <a:endParaRPr lang="en-GB"/>
        </a:p>
      </dgm:t>
    </dgm:pt>
    <dgm:pt modelId="{E306C3A7-8190-41C7-986D-178BFB316C52}" type="pres">
      <dgm:prSet presAssocID="{A40B29C7-4F41-4AAF-BB7F-43CCDBB0D15B}" presName="Name9" presStyleLbl="parChTrans1D2" presStyleIdx="0" presStyleCnt="9"/>
      <dgm:spPr/>
      <dgm:t>
        <a:bodyPr/>
        <a:lstStyle/>
        <a:p>
          <a:endParaRPr lang="en-GB"/>
        </a:p>
      </dgm:t>
    </dgm:pt>
    <dgm:pt modelId="{35BAE2F9-9409-4FC7-9CD5-91B19E310624}" type="pres">
      <dgm:prSet presAssocID="{A40B29C7-4F41-4AAF-BB7F-43CCDBB0D15B}" presName="connTx" presStyleLbl="parChTrans1D2" presStyleIdx="0" presStyleCnt="9"/>
      <dgm:spPr/>
      <dgm:t>
        <a:bodyPr/>
        <a:lstStyle/>
        <a:p>
          <a:endParaRPr lang="en-GB"/>
        </a:p>
      </dgm:t>
    </dgm:pt>
    <dgm:pt modelId="{0F240356-1406-4559-9D88-41AC15A89AE8}" type="pres">
      <dgm:prSet presAssocID="{DA93EB23-17FE-4057-AA16-8711235B4756}" presName="node" presStyleLbl="node1" presStyleIdx="0" presStyleCnt="9" custRadScaleRad="161175" custRadScaleInc="245573">
        <dgm:presLayoutVars>
          <dgm:bulletEnabled val="1"/>
        </dgm:presLayoutVars>
      </dgm:prSet>
      <dgm:spPr/>
      <dgm:t>
        <a:bodyPr/>
        <a:lstStyle/>
        <a:p>
          <a:endParaRPr lang="en-GB"/>
        </a:p>
      </dgm:t>
    </dgm:pt>
    <dgm:pt modelId="{0981956A-0746-4173-93AE-494C48D92CB5}" type="pres">
      <dgm:prSet presAssocID="{0C1F2F06-75F7-45FF-B683-D556649EA396}" presName="Name9" presStyleLbl="parChTrans1D2" presStyleIdx="1" presStyleCnt="9"/>
      <dgm:spPr/>
      <dgm:t>
        <a:bodyPr/>
        <a:lstStyle/>
        <a:p>
          <a:endParaRPr lang="en-GB"/>
        </a:p>
      </dgm:t>
    </dgm:pt>
    <dgm:pt modelId="{868DC882-4135-40EB-9C19-5960D4169C95}" type="pres">
      <dgm:prSet presAssocID="{0C1F2F06-75F7-45FF-B683-D556649EA396}" presName="connTx" presStyleLbl="parChTrans1D2" presStyleIdx="1" presStyleCnt="9"/>
      <dgm:spPr/>
      <dgm:t>
        <a:bodyPr/>
        <a:lstStyle/>
        <a:p>
          <a:endParaRPr lang="en-GB"/>
        </a:p>
      </dgm:t>
    </dgm:pt>
    <dgm:pt modelId="{2B3F999B-B5F1-4E88-9338-2CB2CA83BB4D}" type="pres">
      <dgm:prSet presAssocID="{EE2FC1B0-0268-43E6-885B-EE18594279FB}" presName="node" presStyleLbl="node1" presStyleIdx="1" presStyleCnt="9" custRadScaleRad="87397" custRadScaleInc="35741">
        <dgm:presLayoutVars>
          <dgm:bulletEnabled val="1"/>
        </dgm:presLayoutVars>
      </dgm:prSet>
      <dgm:spPr/>
      <dgm:t>
        <a:bodyPr/>
        <a:lstStyle/>
        <a:p>
          <a:endParaRPr lang="en-GB"/>
        </a:p>
      </dgm:t>
    </dgm:pt>
    <dgm:pt modelId="{E0C1AD79-4817-40B8-8F50-B9585B4CBCEA}" type="pres">
      <dgm:prSet presAssocID="{32D999BB-36C7-479D-A260-FF3FB11B68C1}" presName="Name9" presStyleLbl="parChTrans1D2" presStyleIdx="2" presStyleCnt="9"/>
      <dgm:spPr/>
      <dgm:t>
        <a:bodyPr/>
        <a:lstStyle/>
        <a:p>
          <a:endParaRPr lang="en-GB"/>
        </a:p>
      </dgm:t>
    </dgm:pt>
    <dgm:pt modelId="{4115DFA3-2F14-483D-B77E-6B7EF013CA5A}" type="pres">
      <dgm:prSet presAssocID="{32D999BB-36C7-479D-A260-FF3FB11B68C1}" presName="connTx" presStyleLbl="parChTrans1D2" presStyleIdx="2" presStyleCnt="9"/>
      <dgm:spPr/>
      <dgm:t>
        <a:bodyPr/>
        <a:lstStyle/>
        <a:p>
          <a:endParaRPr lang="en-GB"/>
        </a:p>
      </dgm:t>
    </dgm:pt>
    <dgm:pt modelId="{76BE92C6-C4CC-467C-BB22-E0B80CD3EC6A}" type="pres">
      <dgm:prSet presAssocID="{BE58CAC9-9299-4F34-BC0E-10F3C71C0CC3}" presName="node" presStyleLbl="node1" presStyleIdx="2" presStyleCnt="9" custRadScaleRad="163135" custRadScaleInc="111068">
        <dgm:presLayoutVars>
          <dgm:bulletEnabled val="1"/>
        </dgm:presLayoutVars>
      </dgm:prSet>
      <dgm:spPr/>
      <dgm:t>
        <a:bodyPr/>
        <a:lstStyle/>
        <a:p>
          <a:endParaRPr lang="en-GB"/>
        </a:p>
      </dgm:t>
    </dgm:pt>
    <dgm:pt modelId="{0DCD7E07-EF5E-412C-8584-88A0BB017520}" type="pres">
      <dgm:prSet presAssocID="{AF359790-CA8F-4A53-B62B-A34EB88EB309}" presName="Name9" presStyleLbl="parChTrans1D2" presStyleIdx="3" presStyleCnt="9"/>
      <dgm:spPr/>
      <dgm:t>
        <a:bodyPr/>
        <a:lstStyle/>
        <a:p>
          <a:endParaRPr lang="en-GB"/>
        </a:p>
      </dgm:t>
    </dgm:pt>
    <dgm:pt modelId="{51118712-E313-4ACC-9230-08C8C7ECD2E2}" type="pres">
      <dgm:prSet presAssocID="{AF359790-CA8F-4A53-B62B-A34EB88EB309}" presName="connTx" presStyleLbl="parChTrans1D2" presStyleIdx="3" presStyleCnt="9"/>
      <dgm:spPr/>
      <dgm:t>
        <a:bodyPr/>
        <a:lstStyle/>
        <a:p>
          <a:endParaRPr lang="en-GB"/>
        </a:p>
      </dgm:t>
    </dgm:pt>
    <dgm:pt modelId="{E2FF94E5-4BFF-4EF5-BD5E-BF0207E7DDE7}" type="pres">
      <dgm:prSet presAssocID="{CEBE9221-1FF0-4A3B-B03F-89D7D2672C3D}" presName="node" presStyleLbl="node1" presStyleIdx="3" presStyleCnt="9" custRadScaleRad="78290" custRadScaleInc="-93083">
        <dgm:presLayoutVars>
          <dgm:bulletEnabled val="1"/>
        </dgm:presLayoutVars>
      </dgm:prSet>
      <dgm:spPr/>
      <dgm:t>
        <a:bodyPr/>
        <a:lstStyle/>
        <a:p>
          <a:endParaRPr lang="en-GB"/>
        </a:p>
      </dgm:t>
    </dgm:pt>
    <dgm:pt modelId="{CAF97B76-8718-4152-A901-F95B62F0159D}" type="pres">
      <dgm:prSet presAssocID="{7803701C-4774-40C5-8471-25A757667238}" presName="Name9" presStyleLbl="parChTrans1D2" presStyleIdx="4" presStyleCnt="9"/>
      <dgm:spPr/>
      <dgm:t>
        <a:bodyPr/>
        <a:lstStyle/>
        <a:p>
          <a:endParaRPr lang="en-GB"/>
        </a:p>
      </dgm:t>
    </dgm:pt>
    <dgm:pt modelId="{0B9F056D-8106-4B31-98E8-5020E2436FA7}" type="pres">
      <dgm:prSet presAssocID="{7803701C-4774-40C5-8471-25A757667238}" presName="connTx" presStyleLbl="parChTrans1D2" presStyleIdx="4" presStyleCnt="9"/>
      <dgm:spPr/>
      <dgm:t>
        <a:bodyPr/>
        <a:lstStyle/>
        <a:p>
          <a:endParaRPr lang="en-GB"/>
        </a:p>
      </dgm:t>
    </dgm:pt>
    <dgm:pt modelId="{1734A639-1DAE-4089-BA2B-DE1E553D1551}" type="pres">
      <dgm:prSet presAssocID="{0D632367-5AE1-4C78-8974-352E7A6217DB}" presName="node" presStyleLbl="node1" presStyleIdx="4" presStyleCnt="9" custRadScaleRad="142342" custRadScaleInc="369317">
        <dgm:presLayoutVars>
          <dgm:bulletEnabled val="1"/>
        </dgm:presLayoutVars>
      </dgm:prSet>
      <dgm:spPr/>
      <dgm:t>
        <a:bodyPr/>
        <a:lstStyle/>
        <a:p>
          <a:endParaRPr lang="en-GB"/>
        </a:p>
      </dgm:t>
    </dgm:pt>
    <dgm:pt modelId="{153A8300-3C86-4B34-B868-B702F3AE16CF}" type="pres">
      <dgm:prSet presAssocID="{DAF568A8-BB7E-485A-9111-88480789E579}" presName="Name9" presStyleLbl="parChTrans1D2" presStyleIdx="5" presStyleCnt="9"/>
      <dgm:spPr/>
      <dgm:t>
        <a:bodyPr/>
        <a:lstStyle/>
        <a:p>
          <a:endParaRPr lang="en-GB"/>
        </a:p>
      </dgm:t>
    </dgm:pt>
    <dgm:pt modelId="{ABCBE83C-77C8-458B-B09D-68A773BB6B95}" type="pres">
      <dgm:prSet presAssocID="{DAF568A8-BB7E-485A-9111-88480789E579}" presName="connTx" presStyleLbl="parChTrans1D2" presStyleIdx="5" presStyleCnt="9"/>
      <dgm:spPr/>
      <dgm:t>
        <a:bodyPr/>
        <a:lstStyle/>
        <a:p>
          <a:endParaRPr lang="en-GB"/>
        </a:p>
      </dgm:t>
    </dgm:pt>
    <dgm:pt modelId="{A48BCC50-3AF5-4975-AD67-7DEADED16812}" type="pres">
      <dgm:prSet presAssocID="{63C13A94-B9EB-47E0-A2BC-A94146E5D7DA}" presName="node" presStyleLbl="node1" presStyleIdx="5" presStyleCnt="9" custRadScaleRad="78818" custRadScaleInc="146939">
        <dgm:presLayoutVars>
          <dgm:bulletEnabled val="1"/>
        </dgm:presLayoutVars>
      </dgm:prSet>
      <dgm:spPr/>
      <dgm:t>
        <a:bodyPr/>
        <a:lstStyle/>
        <a:p>
          <a:endParaRPr lang="en-GB"/>
        </a:p>
      </dgm:t>
    </dgm:pt>
    <dgm:pt modelId="{DA9CF679-1456-4BB4-9BB6-B287FC7D409B}" type="pres">
      <dgm:prSet presAssocID="{657AFD56-F3DD-4815-89C0-E4449162C9DD}" presName="Name9" presStyleLbl="parChTrans1D2" presStyleIdx="6" presStyleCnt="9"/>
      <dgm:spPr/>
      <dgm:t>
        <a:bodyPr/>
        <a:lstStyle/>
        <a:p>
          <a:endParaRPr lang="en-GB"/>
        </a:p>
      </dgm:t>
    </dgm:pt>
    <dgm:pt modelId="{B8D95279-F3C1-484F-A7BB-CF22DD0C8461}" type="pres">
      <dgm:prSet presAssocID="{657AFD56-F3DD-4815-89C0-E4449162C9DD}" presName="connTx" presStyleLbl="parChTrans1D2" presStyleIdx="6" presStyleCnt="9"/>
      <dgm:spPr/>
      <dgm:t>
        <a:bodyPr/>
        <a:lstStyle/>
        <a:p>
          <a:endParaRPr lang="en-GB"/>
        </a:p>
      </dgm:t>
    </dgm:pt>
    <dgm:pt modelId="{63F7FFD7-7221-4658-B41A-866E27E420F2}" type="pres">
      <dgm:prSet presAssocID="{E5CC02DE-66D0-47A1-8C11-931D6CDA736B}" presName="node" presStyleLbl="node1" presStyleIdx="6" presStyleCnt="9" custScaleX="100435" custScaleY="93571" custRadScaleRad="130080" custRadScaleInc="139728">
        <dgm:presLayoutVars>
          <dgm:bulletEnabled val="1"/>
        </dgm:presLayoutVars>
      </dgm:prSet>
      <dgm:spPr/>
      <dgm:t>
        <a:bodyPr/>
        <a:lstStyle/>
        <a:p>
          <a:endParaRPr lang="en-GB"/>
        </a:p>
      </dgm:t>
    </dgm:pt>
    <dgm:pt modelId="{C3E1A7F5-085A-469F-BD81-8A31D7ED9696}" type="pres">
      <dgm:prSet presAssocID="{F894531D-839C-4E56-9C4A-6CC7FBDFB4D3}" presName="Name9" presStyleLbl="parChTrans1D2" presStyleIdx="7" presStyleCnt="9"/>
      <dgm:spPr/>
      <dgm:t>
        <a:bodyPr/>
        <a:lstStyle/>
        <a:p>
          <a:endParaRPr lang="en-GB"/>
        </a:p>
      </dgm:t>
    </dgm:pt>
    <dgm:pt modelId="{7927FA5C-7166-4AAF-BF93-5B2C6A6CF1CA}" type="pres">
      <dgm:prSet presAssocID="{F894531D-839C-4E56-9C4A-6CC7FBDFB4D3}" presName="connTx" presStyleLbl="parChTrans1D2" presStyleIdx="7" presStyleCnt="9"/>
      <dgm:spPr/>
      <dgm:t>
        <a:bodyPr/>
        <a:lstStyle/>
        <a:p>
          <a:endParaRPr lang="en-GB"/>
        </a:p>
      </dgm:t>
    </dgm:pt>
    <dgm:pt modelId="{4D01C850-B91D-401D-8E82-AA7FEF7A482D}" type="pres">
      <dgm:prSet presAssocID="{EDDE80A3-89D5-4163-93EA-7FA2C788051E}" presName="node" presStyleLbl="node1" presStyleIdx="7" presStyleCnt="9" custRadScaleRad="154798" custRadScaleInc="137401">
        <dgm:presLayoutVars>
          <dgm:bulletEnabled val="1"/>
        </dgm:presLayoutVars>
      </dgm:prSet>
      <dgm:spPr/>
      <dgm:t>
        <a:bodyPr/>
        <a:lstStyle/>
        <a:p>
          <a:endParaRPr lang="en-GB"/>
        </a:p>
      </dgm:t>
    </dgm:pt>
    <dgm:pt modelId="{98882BA6-E4CC-492F-A65D-1BE5947F205C}" type="pres">
      <dgm:prSet presAssocID="{4C1D4E98-C2C4-47D4-9CD9-2AD5A7590C4B}" presName="Name9" presStyleLbl="parChTrans1D2" presStyleIdx="8" presStyleCnt="9"/>
      <dgm:spPr/>
      <dgm:t>
        <a:bodyPr/>
        <a:lstStyle/>
        <a:p>
          <a:endParaRPr lang="en-GB"/>
        </a:p>
      </dgm:t>
    </dgm:pt>
    <dgm:pt modelId="{E2DBE504-4379-44D5-AFF2-BCD896454A33}" type="pres">
      <dgm:prSet presAssocID="{4C1D4E98-C2C4-47D4-9CD9-2AD5A7590C4B}" presName="connTx" presStyleLbl="parChTrans1D2" presStyleIdx="8" presStyleCnt="9"/>
      <dgm:spPr/>
      <dgm:t>
        <a:bodyPr/>
        <a:lstStyle/>
        <a:p>
          <a:endParaRPr lang="en-GB"/>
        </a:p>
      </dgm:t>
    </dgm:pt>
    <dgm:pt modelId="{E0658D57-6EA8-4528-B380-38D0C46B4A00}" type="pres">
      <dgm:prSet presAssocID="{39CD5C5A-C092-4CAD-A9C4-A475CA05681F}" presName="node" presStyleLbl="node1" presStyleIdx="8" presStyleCnt="9" custScaleX="74119" custScaleY="75544" custRadScaleRad="79054" custRadScaleInc="-61685">
        <dgm:presLayoutVars>
          <dgm:bulletEnabled val="1"/>
        </dgm:presLayoutVars>
      </dgm:prSet>
      <dgm:spPr/>
      <dgm:t>
        <a:bodyPr/>
        <a:lstStyle/>
        <a:p>
          <a:endParaRPr lang="en-GB"/>
        </a:p>
      </dgm:t>
    </dgm:pt>
  </dgm:ptLst>
  <dgm:cxnLst>
    <dgm:cxn modelId="{87CC5382-A284-44EE-AF7B-36674B9AD1E5}" srcId="{5C54F620-81CB-47F7-87E8-4A95F66F1F27}" destId="{EE2FC1B0-0268-43E6-885B-EE18594279FB}" srcOrd="1" destOrd="0" parTransId="{0C1F2F06-75F7-45FF-B683-D556649EA396}" sibTransId="{3C331DC8-8E27-46C0-8440-54CE33F299E6}"/>
    <dgm:cxn modelId="{FB057C2F-2FAD-48BD-826F-77EF260AF21C}" type="presOf" srcId="{39CD5C5A-C092-4CAD-A9C4-A475CA05681F}" destId="{E0658D57-6EA8-4528-B380-38D0C46B4A00}" srcOrd="0" destOrd="0" presId="urn:microsoft.com/office/officeart/2005/8/layout/radial1"/>
    <dgm:cxn modelId="{D3A0999E-30CD-4866-BC72-AC657303A950}" type="presOf" srcId="{7803701C-4774-40C5-8471-25A757667238}" destId="{CAF97B76-8718-4152-A901-F95B62F0159D}" srcOrd="0" destOrd="0" presId="urn:microsoft.com/office/officeart/2005/8/layout/radial1"/>
    <dgm:cxn modelId="{E10F3993-5697-443A-9C12-0C7AC12E5517}" type="presOf" srcId="{CEBE9221-1FF0-4A3B-B03F-89D7D2672C3D}" destId="{E2FF94E5-4BFF-4EF5-BD5E-BF0207E7DDE7}" srcOrd="0" destOrd="0" presId="urn:microsoft.com/office/officeart/2005/8/layout/radial1"/>
    <dgm:cxn modelId="{5F412AEC-AEE2-4B15-890A-A176322F52E0}" srcId="{5C54F620-81CB-47F7-87E8-4A95F66F1F27}" destId="{E5CC02DE-66D0-47A1-8C11-931D6CDA736B}" srcOrd="6" destOrd="0" parTransId="{657AFD56-F3DD-4815-89C0-E4449162C9DD}" sibTransId="{CE3CFCB3-7D7A-4E2D-8F15-1B4A364B0C93}"/>
    <dgm:cxn modelId="{03CAA249-7E00-4924-92BA-EB4A931D6F10}" type="presOf" srcId="{657AFD56-F3DD-4815-89C0-E4449162C9DD}" destId="{DA9CF679-1456-4BB4-9BB6-B287FC7D409B}" srcOrd="0" destOrd="0" presId="urn:microsoft.com/office/officeart/2005/8/layout/radial1"/>
    <dgm:cxn modelId="{31254653-5DC8-42BE-B0EB-025EB499020D}" type="presOf" srcId="{E5CC02DE-66D0-47A1-8C11-931D6CDA736B}" destId="{63F7FFD7-7221-4658-B41A-866E27E420F2}" srcOrd="0" destOrd="0" presId="urn:microsoft.com/office/officeart/2005/8/layout/radial1"/>
    <dgm:cxn modelId="{52FAEF88-B4EA-41F3-98A2-211AA406CDCB}" srcId="{5C54F620-81CB-47F7-87E8-4A95F66F1F27}" destId="{BE58CAC9-9299-4F34-BC0E-10F3C71C0CC3}" srcOrd="2" destOrd="0" parTransId="{32D999BB-36C7-479D-A260-FF3FB11B68C1}" sibTransId="{8395378E-6B86-4181-B4B5-6E467102B8F8}"/>
    <dgm:cxn modelId="{845841EF-80BA-4DB1-962F-010972E99B09}" type="presOf" srcId="{32D999BB-36C7-479D-A260-FF3FB11B68C1}" destId="{E0C1AD79-4817-40B8-8F50-B9585B4CBCEA}" srcOrd="0" destOrd="0" presId="urn:microsoft.com/office/officeart/2005/8/layout/radial1"/>
    <dgm:cxn modelId="{FF1C2637-ECE8-4BF7-BF96-71BF1412D14B}" type="presOf" srcId="{F894531D-839C-4E56-9C4A-6CC7FBDFB4D3}" destId="{C3E1A7F5-085A-469F-BD81-8A31D7ED9696}" srcOrd="0" destOrd="0" presId="urn:microsoft.com/office/officeart/2005/8/layout/radial1"/>
    <dgm:cxn modelId="{D5F66226-0A49-42F2-8BF3-AEBF3D46F0D4}" type="presOf" srcId="{5C54F620-81CB-47F7-87E8-4A95F66F1F27}" destId="{B78C26A9-C62E-4A0E-BE81-C23CB533E5F2}" srcOrd="0" destOrd="0" presId="urn:microsoft.com/office/officeart/2005/8/layout/radial1"/>
    <dgm:cxn modelId="{D9E481E7-7681-43A6-9533-EDF46EA1208D}" type="presOf" srcId="{85B5B127-4B9A-4F90-BF8A-5170919A2572}" destId="{E32C2493-7466-49CC-9FFE-346FA2D3BD32}" srcOrd="0" destOrd="0" presId="urn:microsoft.com/office/officeart/2005/8/layout/radial1"/>
    <dgm:cxn modelId="{64DE77E1-D160-44A1-87DE-F4E09B3C6592}" type="presOf" srcId="{A40B29C7-4F41-4AAF-BB7F-43CCDBB0D15B}" destId="{35BAE2F9-9409-4FC7-9CD5-91B19E310624}" srcOrd="1" destOrd="0" presId="urn:microsoft.com/office/officeart/2005/8/layout/radial1"/>
    <dgm:cxn modelId="{538ED2A6-E8EE-4F58-AE9D-9DF68B742598}" type="presOf" srcId="{BE58CAC9-9299-4F34-BC0E-10F3C71C0CC3}" destId="{76BE92C6-C4CC-467C-BB22-E0B80CD3EC6A}" srcOrd="0" destOrd="0" presId="urn:microsoft.com/office/officeart/2005/8/layout/radial1"/>
    <dgm:cxn modelId="{287CC6FC-9137-456F-8E1B-3A8DE84490F1}" type="presOf" srcId="{657AFD56-F3DD-4815-89C0-E4449162C9DD}" destId="{B8D95279-F3C1-484F-A7BB-CF22DD0C8461}" srcOrd="1" destOrd="0" presId="urn:microsoft.com/office/officeart/2005/8/layout/radial1"/>
    <dgm:cxn modelId="{4E268F21-48F2-4C53-B06E-E5D4759C6BC4}" type="presOf" srcId="{A40B29C7-4F41-4AAF-BB7F-43CCDBB0D15B}" destId="{E306C3A7-8190-41C7-986D-178BFB316C52}" srcOrd="0" destOrd="0" presId="urn:microsoft.com/office/officeart/2005/8/layout/radial1"/>
    <dgm:cxn modelId="{FBB9CAE7-0254-439A-8A46-B3CE96AB7DC6}" type="presOf" srcId="{0D632367-5AE1-4C78-8974-352E7A6217DB}" destId="{1734A639-1DAE-4089-BA2B-DE1E553D1551}" srcOrd="0" destOrd="0" presId="urn:microsoft.com/office/officeart/2005/8/layout/radial1"/>
    <dgm:cxn modelId="{2A1264CB-5463-4047-8C9F-1C1FC4D4E1F9}" type="presOf" srcId="{63C13A94-B9EB-47E0-A2BC-A94146E5D7DA}" destId="{A48BCC50-3AF5-4975-AD67-7DEADED16812}" srcOrd="0" destOrd="0" presId="urn:microsoft.com/office/officeart/2005/8/layout/radial1"/>
    <dgm:cxn modelId="{064CDF18-74A6-4256-AF47-DE2E2CF35D91}" type="presOf" srcId="{DA93EB23-17FE-4057-AA16-8711235B4756}" destId="{0F240356-1406-4559-9D88-41AC15A89AE8}" srcOrd="0" destOrd="0" presId="urn:microsoft.com/office/officeart/2005/8/layout/radial1"/>
    <dgm:cxn modelId="{42EDD952-152D-4A82-9667-3625A9F91782}" srcId="{5C54F620-81CB-47F7-87E8-4A95F66F1F27}" destId="{EDDE80A3-89D5-4163-93EA-7FA2C788051E}" srcOrd="7" destOrd="0" parTransId="{F894531D-839C-4E56-9C4A-6CC7FBDFB4D3}" sibTransId="{15AA0398-29EF-4A15-9594-DD82970AE885}"/>
    <dgm:cxn modelId="{D875E873-5113-4B67-8F3F-4568CDA925EB}" type="presOf" srcId="{AF359790-CA8F-4A53-B62B-A34EB88EB309}" destId="{51118712-E313-4ACC-9230-08C8C7ECD2E2}" srcOrd="1" destOrd="0" presId="urn:microsoft.com/office/officeart/2005/8/layout/radial1"/>
    <dgm:cxn modelId="{0D1E071F-0196-491B-9797-E8C5F3CAA852}" type="presOf" srcId="{32D999BB-36C7-479D-A260-FF3FB11B68C1}" destId="{4115DFA3-2F14-483D-B77E-6B7EF013CA5A}" srcOrd="1" destOrd="0" presId="urn:microsoft.com/office/officeart/2005/8/layout/radial1"/>
    <dgm:cxn modelId="{EF386FC4-319F-4F06-AB2E-75208DDAF782}" srcId="{5C54F620-81CB-47F7-87E8-4A95F66F1F27}" destId="{39CD5C5A-C092-4CAD-A9C4-A475CA05681F}" srcOrd="8" destOrd="0" parTransId="{4C1D4E98-C2C4-47D4-9CD9-2AD5A7590C4B}" sibTransId="{0BAAF9F0-8DF9-4A5B-8D99-9D90675D7C4C}"/>
    <dgm:cxn modelId="{E5860B56-D7A2-41A5-B0F2-98AFAD9C9BFF}" type="presOf" srcId="{7803701C-4774-40C5-8471-25A757667238}" destId="{0B9F056D-8106-4B31-98E8-5020E2436FA7}" srcOrd="1" destOrd="0" presId="urn:microsoft.com/office/officeart/2005/8/layout/radial1"/>
    <dgm:cxn modelId="{C982CB4A-2F52-4A1B-869E-9E6008E01E13}" type="presOf" srcId="{AF359790-CA8F-4A53-B62B-A34EB88EB309}" destId="{0DCD7E07-EF5E-412C-8584-88A0BB017520}" srcOrd="0" destOrd="0" presId="urn:microsoft.com/office/officeart/2005/8/layout/radial1"/>
    <dgm:cxn modelId="{CD9A6E4E-1CD1-4BC3-982E-A878B4DC8E5D}" type="presOf" srcId="{EE2FC1B0-0268-43E6-885B-EE18594279FB}" destId="{2B3F999B-B5F1-4E88-9338-2CB2CA83BB4D}" srcOrd="0" destOrd="0" presId="urn:microsoft.com/office/officeart/2005/8/layout/radial1"/>
    <dgm:cxn modelId="{0AE6F022-CD8A-4040-B173-E8377DCF4B46}" type="presOf" srcId="{0C1F2F06-75F7-45FF-B683-D556649EA396}" destId="{0981956A-0746-4173-93AE-494C48D92CB5}" srcOrd="0" destOrd="0" presId="urn:microsoft.com/office/officeart/2005/8/layout/radial1"/>
    <dgm:cxn modelId="{599D7450-0E1A-4DE0-936F-A5D93B49BFEC}" srcId="{5C54F620-81CB-47F7-87E8-4A95F66F1F27}" destId="{63C13A94-B9EB-47E0-A2BC-A94146E5D7DA}" srcOrd="5" destOrd="0" parTransId="{DAF568A8-BB7E-485A-9111-88480789E579}" sibTransId="{5904C75D-89BB-4533-990E-8028F0237F59}"/>
    <dgm:cxn modelId="{02913892-BBCB-44F5-AE72-11872DF34CD1}" type="presOf" srcId="{F894531D-839C-4E56-9C4A-6CC7FBDFB4D3}" destId="{7927FA5C-7166-4AAF-BF93-5B2C6A6CF1CA}" srcOrd="1" destOrd="0" presId="urn:microsoft.com/office/officeart/2005/8/layout/radial1"/>
    <dgm:cxn modelId="{3DAF0495-0DB1-44A3-A299-B3E4405D3683}" srcId="{5C54F620-81CB-47F7-87E8-4A95F66F1F27}" destId="{DA93EB23-17FE-4057-AA16-8711235B4756}" srcOrd="0" destOrd="0" parTransId="{A40B29C7-4F41-4AAF-BB7F-43CCDBB0D15B}" sibTransId="{3A5AE65F-16C5-499C-9136-F2CFA1869CC1}"/>
    <dgm:cxn modelId="{86E0CAB2-62F6-405F-9013-87ACA479759B}" type="presOf" srcId="{4C1D4E98-C2C4-47D4-9CD9-2AD5A7590C4B}" destId="{98882BA6-E4CC-492F-A65D-1BE5947F205C}" srcOrd="0" destOrd="0" presId="urn:microsoft.com/office/officeart/2005/8/layout/radial1"/>
    <dgm:cxn modelId="{67F7E7EC-D607-4BFF-B696-4A2CFB3CB3E6}" type="presOf" srcId="{4C1D4E98-C2C4-47D4-9CD9-2AD5A7590C4B}" destId="{E2DBE504-4379-44D5-AFF2-BCD896454A33}" srcOrd="1" destOrd="0" presId="urn:microsoft.com/office/officeart/2005/8/layout/radial1"/>
    <dgm:cxn modelId="{1A24A6F9-5953-4F3A-B561-D644B143BD9F}" srcId="{85B5B127-4B9A-4F90-BF8A-5170919A2572}" destId="{5C54F620-81CB-47F7-87E8-4A95F66F1F27}" srcOrd="0" destOrd="0" parTransId="{84AFF7BB-78AB-4575-B90D-2B613203CBC2}" sibTransId="{4176C2EC-341A-4E6C-9DC9-2840E8922703}"/>
    <dgm:cxn modelId="{650851CF-0A20-4CDF-837C-6E66658FCBB3}" srcId="{5C54F620-81CB-47F7-87E8-4A95F66F1F27}" destId="{CEBE9221-1FF0-4A3B-B03F-89D7D2672C3D}" srcOrd="3" destOrd="0" parTransId="{AF359790-CA8F-4A53-B62B-A34EB88EB309}" sibTransId="{26E6B9D7-F27E-46F6-BE24-B401C1FCE36C}"/>
    <dgm:cxn modelId="{42363879-AFB1-4921-9996-1E3AAC20DA43}" type="presOf" srcId="{DAF568A8-BB7E-485A-9111-88480789E579}" destId="{153A8300-3C86-4B34-B868-B702F3AE16CF}" srcOrd="0" destOrd="0" presId="urn:microsoft.com/office/officeart/2005/8/layout/radial1"/>
    <dgm:cxn modelId="{4662063E-FA7F-4655-A1B3-7DE602E7AFB9}" srcId="{5C54F620-81CB-47F7-87E8-4A95F66F1F27}" destId="{0D632367-5AE1-4C78-8974-352E7A6217DB}" srcOrd="4" destOrd="0" parTransId="{7803701C-4774-40C5-8471-25A757667238}" sibTransId="{C0E4081B-E2BB-4D20-A675-F5249F524698}"/>
    <dgm:cxn modelId="{53B53258-F188-4BDF-A6ED-E7684F3D3857}" type="presOf" srcId="{EDDE80A3-89D5-4163-93EA-7FA2C788051E}" destId="{4D01C850-B91D-401D-8E82-AA7FEF7A482D}" srcOrd="0" destOrd="0" presId="urn:microsoft.com/office/officeart/2005/8/layout/radial1"/>
    <dgm:cxn modelId="{B5529D70-B722-4FFE-839A-5F353B0F3EE9}" type="presOf" srcId="{0C1F2F06-75F7-45FF-B683-D556649EA396}" destId="{868DC882-4135-40EB-9C19-5960D4169C95}" srcOrd="1" destOrd="0" presId="urn:microsoft.com/office/officeart/2005/8/layout/radial1"/>
    <dgm:cxn modelId="{8CBFC3AE-0163-40E8-98A6-B47DDE9F42A3}" type="presOf" srcId="{DAF568A8-BB7E-485A-9111-88480789E579}" destId="{ABCBE83C-77C8-458B-B09D-68A773BB6B95}" srcOrd="1" destOrd="0" presId="urn:microsoft.com/office/officeart/2005/8/layout/radial1"/>
    <dgm:cxn modelId="{8E5C9A49-DB12-4A99-8625-4C096D4C8886}" type="presParOf" srcId="{E32C2493-7466-49CC-9FFE-346FA2D3BD32}" destId="{B78C26A9-C62E-4A0E-BE81-C23CB533E5F2}" srcOrd="0" destOrd="0" presId="urn:microsoft.com/office/officeart/2005/8/layout/radial1"/>
    <dgm:cxn modelId="{09E8BD64-FE07-4989-90A2-29E55C7C872E}" type="presParOf" srcId="{E32C2493-7466-49CC-9FFE-346FA2D3BD32}" destId="{E306C3A7-8190-41C7-986D-178BFB316C52}" srcOrd="1" destOrd="0" presId="urn:microsoft.com/office/officeart/2005/8/layout/radial1"/>
    <dgm:cxn modelId="{311A446E-E479-4DE9-97C6-DE13DAE2E927}" type="presParOf" srcId="{E306C3A7-8190-41C7-986D-178BFB316C52}" destId="{35BAE2F9-9409-4FC7-9CD5-91B19E310624}" srcOrd="0" destOrd="0" presId="urn:microsoft.com/office/officeart/2005/8/layout/radial1"/>
    <dgm:cxn modelId="{3B3B7DD1-606E-41A1-AB37-85447B2FEB6D}" type="presParOf" srcId="{E32C2493-7466-49CC-9FFE-346FA2D3BD32}" destId="{0F240356-1406-4559-9D88-41AC15A89AE8}" srcOrd="2" destOrd="0" presId="urn:microsoft.com/office/officeart/2005/8/layout/radial1"/>
    <dgm:cxn modelId="{939CA4DD-B7CD-4EE4-B971-97ECB4DAE678}" type="presParOf" srcId="{E32C2493-7466-49CC-9FFE-346FA2D3BD32}" destId="{0981956A-0746-4173-93AE-494C48D92CB5}" srcOrd="3" destOrd="0" presId="urn:microsoft.com/office/officeart/2005/8/layout/radial1"/>
    <dgm:cxn modelId="{26E119EA-0980-4B31-9DA3-C696DDCA41FB}" type="presParOf" srcId="{0981956A-0746-4173-93AE-494C48D92CB5}" destId="{868DC882-4135-40EB-9C19-5960D4169C95}" srcOrd="0" destOrd="0" presId="urn:microsoft.com/office/officeart/2005/8/layout/radial1"/>
    <dgm:cxn modelId="{6BA34B15-8B2B-4246-9269-4E0B9BEC85EA}" type="presParOf" srcId="{E32C2493-7466-49CC-9FFE-346FA2D3BD32}" destId="{2B3F999B-B5F1-4E88-9338-2CB2CA83BB4D}" srcOrd="4" destOrd="0" presId="urn:microsoft.com/office/officeart/2005/8/layout/radial1"/>
    <dgm:cxn modelId="{4CBB81DF-B2C0-4E1E-A272-C5094B8BBC11}" type="presParOf" srcId="{E32C2493-7466-49CC-9FFE-346FA2D3BD32}" destId="{E0C1AD79-4817-40B8-8F50-B9585B4CBCEA}" srcOrd="5" destOrd="0" presId="urn:microsoft.com/office/officeart/2005/8/layout/radial1"/>
    <dgm:cxn modelId="{18A53E28-D20C-455A-85BE-45C5292F4628}" type="presParOf" srcId="{E0C1AD79-4817-40B8-8F50-B9585B4CBCEA}" destId="{4115DFA3-2F14-483D-B77E-6B7EF013CA5A}" srcOrd="0" destOrd="0" presId="urn:microsoft.com/office/officeart/2005/8/layout/radial1"/>
    <dgm:cxn modelId="{9D21877B-DBDE-4662-9158-6FCBA0349BE4}" type="presParOf" srcId="{E32C2493-7466-49CC-9FFE-346FA2D3BD32}" destId="{76BE92C6-C4CC-467C-BB22-E0B80CD3EC6A}" srcOrd="6" destOrd="0" presId="urn:microsoft.com/office/officeart/2005/8/layout/radial1"/>
    <dgm:cxn modelId="{7CD4F76C-7E63-4E19-9861-E1E3C8BFBEAD}" type="presParOf" srcId="{E32C2493-7466-49CC-9FFE-346FA2D3BD32}" destId="{0DCD7E07-EF5E-412C-8584-88A0BB017520}" srcOrd="7" destOrd="0" presId="urn:microsoft.com/office/officeart/2005/8/layout/radial1"/>
    <dgm:cxn modelId="{9D50D708-B3A9-4C59-A467-29BEA6E5E7B5}" type="presParOf" srcId="{0DCD7E07-EF5E-412C-8584-88A0BB017520}" destId="{51118712-E313-4ACC-9230-08C8C7ECD2E2}" srcOrd="0" destOrd="0" presId="urn:microsoft.com/office/officeart/2005/8/layout/radial1"/>
    <dgm:cxn modelId="{5B975A45-0801-454A-9E20-15A6DE45EF04}" type="presParOf" srcId="{E32C2493-7466-49CC-9FFE-346FA2D3BD32}" destId="{E2FF94E5-4BFF-4EF5-BD5E-BF0207E7DDE7}" srcOrd="8" destOrd="0" presId="urn:microsoft.com/office/officeart/2005/8/layout/radial1"/>
    <dgm:cxn modelId="{A5A1B2B4-98D1-49CD-80B7-E7F4C1B1D389}" type="presParOf" srcId="{E32C2493-7466-49CC-9FFE-346FA2D3BD32}" destId="{CAF97B76-8718-4152-A901-F95B62F0159D}" srcOrd="9" destOrd="0" presId="urn:microsoft.com/office/officeart/2005/8/layout/radial1"/>
    <dgm:cxn modelId="{D5702E89-A53D-41A6-912B-9AAEF72CACD9}" type="presParOf" srcId="{CAF97B76-8718-4152-A901-F95B62F0159D}" destId="{0B9F056D-8106-4B31-98E8-5020E2436FA7}" srcOrd="0" destOrd="0" presId="urn:microsoft.com/office/officeart/2005/8/layout/radial1"/>
    <dgm:cxn modelId="{4A8A7A47-8041-467B-87F6-738C038C4A97}" type="presParOf" srcId="{E32C2493-7466-49CC-9FFE-346FA2D3BD32}" destId="{1734A639-1DAE-4089-BA2B-DE1E553D1551}" srcOrd="10" destOrd="0" presId="urn:microsoft.com/office/officeart/2005/8/layout/radial1"/>
    <dgm:cxn modelId="{B7DEDAF5-2C9F-4CD8-9525-99F94273967D}" type="presParOf" srcId="{E32C2493-7466-49CC-9FFE-346FA2D3BD32}" destId="{153A8300-3C86-4B34-B868-B702F3AE16CF}" srcOrd="11" destOrd="0" presId="urn:microsoft.com/office/officeart/2005/8/layout/radial1"/>
    <dgm:cxn modelId="{44C303D6-459D-4DED-B33F-98228CC69280}" type="presParOf" srcId="{153A8300-3C86-4B34-B868-B702F3AE16CF}" destId="{ABCBE83C-77C8-458B-B09D-68A773BB6B95}" srcOrd="0" destOrd="0" presId="urn:microsoft.com/office/officeart/2005/8/layout/radial1"/>
    <dgm:cxn modelId="{85C20D4F-2733-43B6-8C6C-D007133FA750}" type="presParOf" srcId="{E32C2493-7466-49CC-9FFE-346FA2D3BD32}" destId="{A48BCC50-3AF5-4975-AD67-7DEADED16812}" srcOrd="12" destOrd="0" presId="urn:microsoft.com/office/officeart/2005/8/layout/radial1"/>
    <dgm:cxn modelId="{8AF64261-1E64-40AD-A937-A51EDFB71F86}" type="presParOf" srcId="{E32C2493-7466-49CC-9FFE-346FA2D3BD32}" destId="{DA9CF679-1456-4BB4-9BB6-B287FC7D409B}" srcOrd="13" destOrd="0" presId="urn:microsoft.com/office/officeart/2005/8/layout/radial1"/>
    <dgm:cxn modelId="{D9679FD9-91A5-47A9-8905-25C0AFC9E26D}" type="presParOf" srcId="{DA9CF679-1456-4BB4-9BB6-B287FC7D409B}" destId="{B8D95279-F3C1-484F-A7BB-CF22DD0C8461}" srcOrd="0" destOrd="0" presId="urn:microsoft.com/office/officeart/2005/8/layout/radial1"/>
    <dgm:cxn modelId="{1FD8818F-AF77-4842-B5CE-93E405B7AE9A}" type="presParOf" srcId="{E32C2493-7466-49CC-9FFE-346FA2D3BD32}" destId="{63F7FFD7-7221-4658-B41A-866E27E420F2}" srcOrd="14" destOrd="0" presId="urn:microsoft.com/office/officeart/2005/8/layout/radial1"/>
    <dgm:cxn modelId="{A4D20D56-C8CD-40C4-8084-45ABCF3E5976}" type="presParOf" srcId="{E32C2493-7466-49CC-9FFE-346FA2D3BD32}" destId="{C3E1A7F5-085A-469F-BD81-8A31D7ED9696}" srcOrd="15" destOrd="0" presId="urn:microsoft.com/office/officeart/2005/8/layout/radial1"/>
    <dgm:cxn modelId="{5E2F93FC-2113-47AE-B144-53FBBD56760E}" type="presParOf" srcId="{C3E1A7F5-085A-469F-BD81-8A31D7ED9696}" destId="{7927FA5C-7166-4AAF-BF93-5B2C6A6CF1CA}" srcOrd="0" destOrd="0" presId="urn:microsoft.com/office/officeart/2005/8/layout/radial1"/>
    <dgm:cxn modelId="{B69454E2-AEE2-4730-8807-E6C2E3AE7CE9}" type="presParOf" srcId="{E32C2493-7466-49CC-9FFE-346FA2D3BD32}" destId="{4D01C850-B91D-401D-8E82-AA7FEF7A482D}" srcOrd="16" destOrd="0" presId="urn:microsoft.com/office/officeart/2005/8/layout/radial1"/>
    <dgm:cxn modelId="{01F3A382-8301-4D29-BDD9-A8E0978C18ED}" type="presParOf" srcId="{E32C2493-7466-49CC-9FFE-346FA2D3BD32}" destId="{98882BA6-E4CC-492F-A65D-1BE5947F205C}" srcOrd="17" destOrd="0" presId="urn:microsoft.com/office/officeart/2005/8/layout/radial1"/>
    <dgm:cxn modelId="{96BDAD39-AA69-4E1B-B968-78EBE73079B1}" type="presParOf" srcId="{98882BA6-E4CC-492F-A65D-1BE5947F205C}" destId="{E2DBE504-4379-44D5-AFF2-BCD896454A33}" srcOrd="0" destOrd="0" presId="urn:microsoft.com/office/officeart/2005/8/layout/radial1"/>
    <dgm:cxn modelId="{04AE368F-7F4C-4E8B-90C7-CD7DA32370C8}" type="presParOf" srcId="{E32C2493-7466-49CC-9FFE-346FA2D3BD32}" destId="{E0658D57-6EA8-4528-B380-38D0C46B4A00}" srcOrd="1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98DF7-52B5-4588-88CD-BFBDDACEB9FF}" type="datetimeFigureOut">
              <a:rPr lang="en-GB" smtClean="0"/>
              <a:t>24/03/2015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743A3F-A185-4621-8903-518DD6E0AAB3}" type="slidenum">
              <a:rPr lang="en-GB" smtClean="0"/>
              <a:t>‹#›</a:t>
            </a:fld>
            <a:endParaRPr lang="en-GB"/>
          </a:p>
        </p:txBody>
      </p:sp>
    </p:spTree>
    <p:extLst>
      <p:ext uri="{BB962C8B-B14F-4D97-AF65-F5344CB8AC3E}">
        <p14:creationId xmlns:p14="http://schemas.microsoft.com/office/powerpoint/2010/main" val="787057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a:t>
            </a:fld>
            <a:endParaRPr lang="en-GB"/>
          </a:p>
        </p:txBody>
      </p:sp>
    </p:spTree>
    <p:extLst>
      <p:ext uri="{BB962C8B-B14F-4D97-AF65-F5344CB8AC3E}">
        <p14:creationId xmlns:p14="http://schemas.microsoft.com/office/powerpoint/2010/main" val="48391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3</a:t>
            </a:fld>
            <a:endParaRPr lang="en-GB"/>
          </a:p>
        </p:txBody>
      </p:sp>
    </p:spTree>
    <p:extLst>
      <p:ext uri="{BB962C8B-B14F-4D97-AF65-F5344CB8AC3E}">
        <p14:creationId xmlns:p14="http://schemas.microsoft.com/office/powerpoint/2010/main" val="4209753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4</a:t>
            </a:fld>
            <a:endParaRPr lang="en-GB"/>
          </a:p>
        </p:txBody>
      </p:sp>
    </p:spTree>
    <p:extLst>
      <p:ext uri="{BB962C8B-B14F-4D97-AF65-F5344CB8AC3E}">
        <p14:creationId xmlns:p14="http://schemas.microsoft.com/office/powerpoint/2010/main" val="208282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5</a:t>
            </a:fld>
            <a:endParaRPr lang="en-GB"/>
          </a:p>
        </p:txBody>
      </p:sp>
    </p:spTree>
    <p:extLst>
      <p:ext uri="{BB962C8B-B14F-4D97-AF65-F5344CB8AC3E}">
        <p14:creationId xmlns:p14="http://schemas.microsoft.com/office/powerpoint/2010/main" val="3846677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6</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7</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8</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9</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10</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11</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12</a:t>
            </a:fld>
            <a:endParaRPr lang="en-GB"/>
          </a:p>
        </p:txBody>
      </p:sp>
    </p:spTree>
    <p:extLst>
      <p:ext uri="{BB962C8B-B14F-4D97-AF65-F5344CB8AC3E}">
        <p14:creationId xmlns:p14="http://schemas.microsoft.com/office/powerpoint/2010/main" val="3464086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13</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14</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15</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16</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246E050-A7E1-4D42-B9D1-63403E599AC7}" type="slidenum">
              <a:rPr lang="en-GB" smtClean="0"/>
              <a:pPr/>
              <a:t>17</a:t>
            </a:fld>
            <a:endParaRPr lang="en-GB"/>
          </a:p>
        </p:txBody>
      </p:sp>
    </p:spTree>
    <p:extLst>
      <p:ext uri="{BB962C8B-B14F-4D97-AF65-F5344CB8AC3E}">
        <p14:creationId xmlns:p14="http://schemas.microsoft.com/office/powerpoint/2010/main" val="4231617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18</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19</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20</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21</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22</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24</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25</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26</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27</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28</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29</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30</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31</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32</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33</a:t>
            </a:fld>
            <a:endParaRPr lang="en-GB"/>
          </a:p>
        </p:txBody>
      </p:sp>
    </p:spTree>
    <p:extLst>
      <p:ext uri="{BB962C8B-B14F-4D97-AF65-F5344CB8AC3E}">
        <p14:creationId xmlns:p14="http://schemas.microsoft.com/office/powerpoint/2010/main" val="3934792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743A3F-A185-4621-8903-518DD6E0AAB3}" type="slidenum">
              <a:rPr lang="en-GB" smtClean="0"/>
              <a:t>34</a:t>
            </a:fld>
            <a:endParaRPr lang="en-GB"/>
          </a:p>
        </p:txBody>
      </p:sp>
    </p:spTree>
    <p:extLst>
      <p:ext uri="{BB962C8B-B14F-4D97-AF65-F5344CB8AC3E}">
        <p14:creationId xmlns:p14="http://schemas.microsoft.com/office/powerpoint/2010/main" val="807436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D019A3C6-942F-477F-A95F-A161A9CBD2A8}"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019A3C6-942F-477F-A95F-A161A9CBD2A8}"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D019A3C6-942F-477F-A95F-A161A9CBD2A8}"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D019A3C6-942F-477F-A95F-A161A9CBD2A8}" type="datetimeFigureOut">
              <a:rPr lang="en-US" smtClean="0"/>
              <a:pPr/>
              <a:t>3/24/2015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D019A3C6-942F-477F-A95F-A161A9CBD2A8}" type="datetimeFigureOut">
              <a:rPr lang="en-US" smtClean="0"/>
              <a:pPr/>
              <a:t>3/24/2015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D019A3C6-942F-477F-A95F-A161A9CBD2A8}" type="datetimeFigureOut">
              <a:rPr lang="en-US" smtClean="0"/>
              <a:pPr/>
              <a:t>3/24/2015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19A3C6-942F-477F-A95F-A161A9CBD2A8}" type="datetimeFigureOut">
              <a:rPr lang="en-US" smtClean="0"/>
              <a:pPr/>
              <a:t>3/24/2015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019A3C6-942F-477F-A95F-A161A9CBD2A8}" type="datetimeFigureOut">
              <a:rPr lang="en-US" smtClean="0"/>
              <a:pPr/>
              <a:t>3/24/2015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019A3C6-942F-477F-A95F-A161A9CBD2A8}" type="datetimeFigureOut">
              <a:rPr lang="en-US" smtClean="0"/>
              <a:pPr/>
              <a:t>3/24/2015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019A3C6-942F-477F-A95F-A161A9CBD2A8}"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019A3C6-942F-477F-A95F-A161A9CBD2A8}"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19A3C6-942F-477F-A95F-A161A9CBD2A8}" type="datetimeFigureOut">
              <a:rPr lang="en-US" smtClean="0"/>
              <a:pPr/>
              <a:t>3/24/2015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30BA89-6FB6-4DD4-9C49-C17D9B062E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t-andrews.ac.uk/library/services/researchsupport/openaccess/oapolic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mailto:open-access-support@st-andrews.ac.uk" TargetMode="External"/><Relationship Id="rId4" Type="http://schemas.openxmlformats.org/officeDocument/2006/relationships/hyperlink" Target="http://www.st-andrews.ac.uk/library/services/researchsupport/openacces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openaccess.jiscinvolve.org/wp/pathfinder-projects/" TargetMode="External"/><Relationship Id="rId4" Type="http://schemas.openxmlformats.org/officeDocument/2006/relationships/hyperlink" Target="http://libraryblogs.is.ed.ac.uk/loch/2014/06/24/welcome-to-the-loch-blog/" TargetMode="External"/></Relationships>
</file>

<file path=ppt/slides/_rels/slide1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g"/><Relationship Id="rId7" Type="http://schemas.openxmlformats.org/officeDocument/2006/relationships/diagramColors" Target="../diagrams/colors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http://openaccess.wp.st-andrews.ac.uk/"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4.xml.rels><?xml version="1.0" encoding="UTF-8" standalone="yes"?>
<Relationships xmlns="http://schemas.openxmlformats.org/package/2006/relationships"><Relationship Id="rId8" Type="http://schemas.openxmlformats.org/officeDocument/2006/relationships/hyperlink" Target="http://libguides.st-andrews.ac.uk/openaccess" TargetMode="External"/><Relationship Id="rId3" Type="http://schemas.openxmlformats.org/officeDocument/2006/relationships/image" Target="../media/image2.jpg"/><Relationship Id="rId7" Type="http://schemas.openxmlformats.org/officeDocument/2006/relationships/hyperlink" Target="http://www.st-andrews.ac.uk/library/services/researchsupport/journalhosting/"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univstandrews-oaresearch.blogspot.co.uk/" TargetMode="External"/><Relationship Id="rId5" Type="http://schemas.openxmlformats.org/officeDocument/2006/relationships/hyperlink" Target="http://www.st-andrews.ac.uk/library/services/researchsupport/openaccess/" TargetMode="External"/><Relationship Id="rId4" Type="http://schemas.openxmlformats.org/officeDocument/2006/relationships/hyperlink" Target="http://openaccess.wp.st-andrews.ac.uk/" TargetMode="External"/><Relationship Id="rId9" Type="http://schemas.openxmlformats.org/officeDocument/2006/relationships/hyperlink" Target="mailto:open-access-support@st-andrews.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5"/>
            <a:ext cx="9143999" cy="6857308"/>
          </a:xfrm>
          <a:prstGeom prst="rect">
            <a:avLst/>
          </a:prstGeom>
        </p:spPr>
      </p:pic>
      <p:sp>
        <p:nvSpPr>
          <p:cNvPr id="7" name="Subtitle 2"/>
          <p:cNvSpPr>
            <a:spLocks noGrp="1"/>
          </p:cNvSpPr>
          <p:nvPr>
            <p:ph type="subTitle" idx="1"/>
          </p:nvPr>
        </p:nvSpPr>
        <p:spPr>
          <a:xfrm>
            <a:off x="969580" y="2052722"/>
            <a:ext cx="7409921" cy="3463658"/>
          </a:xfrm>
        </p:spPr>
        <p:txBody>
          <a:bodyPr>
            <a:normAutofit fontScale="92500" lnSpcReduction="10000"/>
          </a:bodyPr>
          <a:lstStyle/>
          <a:p>
            <a:r>
              <a:rPr lang="en-GB" sz="2800" dirty="0" smtClean="0">
                <a:solidFill>
                  <a:schemeClr val="tx1"/>
                </a:solidFill>
              </a:rPr>
              <a:t>Lessons </a:t>
            </a:r>
            <a:r>
              <a:rPr lang="en-GB" sz="2800" dirty="0">
                <a:solidFill>
                  <a:schemeClr val="tx1"/>
                </a:solidFill>
              </a:rPr>
              <a:t>in OA Compliance for HE (LOCH</a:t>
            </a:r>
            <a:r>
              <a:rPr lang="en-GB" sz="2800" dirty="0" smtClean="0">
                <a:solidFill>
                  <a:schemeClr val="tx1"/>
                </a:solidFill>
              </a:rPr>
              <a:t>)</a:t>
            </a:r>
          </a:p>
          <a:p>
            <a:r>
              <a:rPr lang="en-GB" sz="2800" dirty="0" smtClean="0">
                <a:solidFill>
                  <a:schemeClr val="tx1"/>
                </a:solidFill>
              </a:rPr>
              <a:t>University of St Andrews</a:t>
            </a:r>
          </a:p>
          <a:p>
            <a:r>
              <a:rPr lang="en-GB" sz="2800" dirty="0" smtClean="0">
                <a:solidFill>
                  <a:schemeClr val="tx1"/>
                </a:solidFill>
              </a:rPr>
              <a:t>Case study</a:t>
            </a:r>
          </a:p>
          <a:p>
            <a:endParaRPr lang="en-GB" sz="2400" dirty="0">
              <a:solidFill>
                <a:schemeClr val="tx1"/>
              </a:solidFill>
            </a:endParaRPr>
          </a:p>
          <a:p>
            <a:r>
              <a:rPr lang="en-GB" sz="1800" dirty="0" smtClean="0">
                <a:solidFill>
                  <a:schemeClr val="tx1"/>
                </a:solidFill>
              </a:rPr>
              <a:t>Janet Aucock</a:t>
            </a:r>
          </a:p>
          <a:p>
            <a:r>
              <a:rPr lang="en-GB" sz="1800" dirty="0" smtClean="0">
                <a:solidFill>
                  <a:schemeClr val="tx1"/>
                </a:solidFill>
              </a:rPr>
              <a:t>Head of Repository Services</a:t>
            </a:r>
          </a:p>
          <a:p>
            <a:r>
              <a:rPr lang="en-GB" sz="1800" dirty="0" smtClean="0">
                <a:solidFill>
                  <a:schemeClr val="tx1"/>
                </a:solidFill>
              </a:rPr>
              <a:t>ja@st-andrews.ac.uk</a:t>
            </a:r>
          </a:p>
          <a:p>
            <a:endParaRPr lang="en-GB" sz="2000" dirty="0">
              <a:solidFill>
                <a:schemeClr val="tx1"/>
              </a:solidFill>
            </a:endParaRPr>
          </a:p>
          <a:p>
            <a:r>
              <a:rPr lang="en-GB" sz="2000" dirty="0" smtClean="0">
                <a:solidFill>
                  <a:schemeClr val="tx1"/>
                </a:solidFill>
              </a:rPr>
              <a:t>FOSTER Open Access: A good practice exchange, London, 19 March 2015</a:t>
            </a:r>
          </a:p>
          <a:p>
            <a:endParaRPr lang="en-GB" sz="2400" dirty="0"/>
          </a:p>
          <a:p>
            <a:pPr algn="l"/>
            <a:endParaRPr lang="en-US" sz="2400" dirty="0">
              <a:solidFill>
                <a:srgbClr val="00AEEF"/>
              </a:solidFill>
              <a:latin typeface="Palatino"/>
              <a:cs typeface="Palatino"/>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716" y="551824"/>
            <a:ext cx="7988810" cy="5991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pic>
        <p:nvPicPr>
          <p:cNvPr id="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551824"/>
            <a:ext cx="6111790" cy="409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3952" y="551824"/>
            <a:ext cx="3335337"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3689" y="4458586"/>
            <a:ext cx="34321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http://copac.ac.uk/blog/uploaded_images/st-andrews-78929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5864" y="3599824"/>
            <a:ext cx="4543425"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6060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883162"/>
            <a:ext cx="4887433" cy="3837258"/>
          </a:xfrm>
        </p:spPr>
        <p:txBody>
          <a:bodyPr>
            <a:normAutofit/>
          </a:bodyPr>
          <a:lstStyle/>
          <a:p>
            <a:endParaRPr lang="en-GB" sz="2000" dirty="0" smtClean="0"/>
          </a:p>
          <a:p>
            <a:pPr marL="0" indent="0">
              <a:buNone/>
            </a:pPr>
            <a:endParaRPr lang="en-GB" sz="2000" dirty="0" smtClean="0"/>
          </a:p>
          <a:p>
            <a:r>
              <a:rPr lang="en-GB" sz="2000" dirty="0" smtClean="0"/>
              <a:t>c.700 </a:t>
            </a:r>
            <a:r>
              <a:rPr lang="en-GB" sz="2000" dirty="0"/>
              <a:t>Academic staff</a:t>
            </a:r>
          </a:p>
          <a:p>
            <a:r>
              <a:rPr lang="en-GB" sz="2000" dirty="0"/>
              <a:t>c. 8000+ students (80% UG, 20% PG)</a:t>
            </a:r>
          </a:p>
          <a:p>
            <a:r>
              <a:rPr lang="en-GB" sz="2000" dirty="0"/>
              <a:t>Research intensive and competitive</a:t>
            </a:r>
          </a:p>
          <a:p>
            <a:r>
              <a:rPr lang="en-GB" sz="2000" dirty="0"/>
              <a:t>League tables</a:t>
            </a:r>
          </a:p>
          <a:p>
            <a:r>
              <a:rPr lang="en-GB" sz="2000" dirty="0"/>
              <a:t>Research assessment</a:t>
            </a:r>
          </a:p>
          <a:p>
            <a:r>
              <a:rPr lang="en-GB" sz="2000" dirty="0"/>
              <a:t>Funding from RCUK, </a:t>
            </a:r>
            <a:r>
              <a:rPr lang="en-GB" sz="2000" dirty="0" err="1"/>
              <a:t>Wellcome</a:t>
            </a:r>
            <a:r>
              <a:rPr lang="en-GB" sz="2000" dirty="0"/>
              <a:t>, ERC…..</a:t>
            </a:r>
          </a:p>
          <a:p>
            <a:r>
              <a:rPr lang="en-GB" sz="2000" dirty="0"/>
              <a:t>c. £</a:t>
            </a:r>
            <a:r>
              <a:rPr lang="en-GB" sz="2000" dirty="0" smtClean="0"/>
              <a:t>40m+ </a:t>
            </a:r>
            <a:r>
              <a:rPr lang="en-GB" sz="2000" dirty="0"/>
              <a:t>of research funding </a:t>
            </a:r>
            <a:r>
              <a:rPr lang="en-GB" sz="2000" dirty="0" smtClean="0"/>
              <a:t>income</a:t>
            </a:r>
            <a:endParaRPr lang="en-GB" sz="2000" dirty="0"/>
          </a:p>
        </p:txBody>
      </p:sp>
      <p:pic>
        <p:nvPicPr>
          <p:cNvPr id="7" name="Picture 2" descr="RCUK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2392" y="5702627"/>
            <a:ext cx="3107099" cy="8731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6185945"/>
            <a:ext cx="4724400" cy="39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9375" y="1748238"/>
            <a:ext cx="2257425"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567376" y="2729024"/>
            <a:ext cx="2119424" cy="2708434"/>
          </a:xfrm>
          <a:prstGeom prst="rect">
            <a:avLst/>
          </a:prstGeom>
          <a:noFill/>
        </p:spPr>
        <p:txBody>
          <a:bodyPr wrap="square" rtlCol="0">
            <a:spAutoFit/>
          </a:bodyPr>
          <a:lstStyle/>
          <a:p>
            <a:r>
              <a:rPr lang="en-GB" sz="1000" dirty="0" smtClean="0"/>
              <a:t>“Across </a:t>
            </a:r>
            <a:r>
              <a:rPr lang="en-GB" sz="1000" dirty="0"/>
              <a:t>Science and the Arts, the University of St Andrews has emerged as top in Scotland and 14</a:t>
            </a:r>
            <a:r>
              <a:rPr lang="en-GB" sz="1000" baseline="30000" dirty="0"/>
              <a:t>th</a:t>
            </a:r>
            <a:r>
              <a:rPr lang="en-GB" sz="1000" dirty="0"/>
              <a:t>* in the UK for the quality of its research publications across Science, the Arts, Divinity and Medicine. </a:t>
            </a:r>
            <a:endParaRPr lang="en-GB" sz="1000" dirty="0" smtClean="0"/>
          </a:p>
          <a:p>
            <a:r>
              <a:rPr lang="en-GB" sz="1000" dirty="0" smtClean="0"/>
              <a:t>St </a:t>
            </a:r>
            <a:r>
              <a:rPr lang="en-GB" sz="1000" dirty="0"/>
              <a:t>Andrews was ranked 2</a:t>
            </a:r>
            <a:r>
              <a:rPr lang="en-GB" sz="1000" baseline="30000" dirty="0"/>
              <a:t>nd</a:t>
            </a:r>
            <a:r>
              <a:rPr lang="en-GB" sz="1000" dirty="0"/>
              <a:t> in Scotland and 19</a:t>
            </a:r>
            <a:r>
              <a:rPr lang="en-GB" sz="1000" baseline="30000" dirty="0"/>
              <a:t>th</a:t>
            </a:r>
            <a:r>
              <a:rPr lang="en-GB" sz="1000" dirty="0"/>
              <a:t>* in the UK for overall research performance, assessed by quality of publications, impact and the environment in which research takes place. St Andrews is one of the UK’s most research-intensive universities. Over 80% of the university’s research active staff had their work assessed by REF 2014</a:t>
            </a:r>
            <a:r>
              <a:rPr lang="en-GB" sz="1000" dirty="0" smtClean="0"/>
              <a:t>.”</a:t>
            </a:r>
            <a:endParaRPr lang="en-GB" sz="1000" dirty="0"/>
          </a:p>
        </p:txBody>
      </p:sp>
    </p:spTree>
    <p:extLst>
      <p:ext uri="{BB962C8B-B14F-4D97-AF65-F5344CB8AC3E}">
        <p14:creationId xmlns:p14="http://schemas.microsoft.com/office/powerpoint/2010/main" val="35740736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18098" y="2214798"/>
            <a:ext cx="8068702" cy="4051092"/>
          </a:xfrm>
        </p:spPr>
        <p:txBody>
          <a:bodyPr>
            <a:normAutofit fontScale="70000" lnSpcReduction="20000"/>
          </a:bodyPr>
          <a:lstStyle/>
          <a:p>
            <a:r>
              <a:rPr lang="en-GB" dirty="0"/>
              <a:t>PURE CRIS since 2010</a:t>
            </a:r>
          </a:p>
          <a:p>
            <a:r>
              <a:rPr lang="en-GB" dirty="0" err="1"/>
              <a:t>DSpace</a:t>
            </a:r>
            <a:r>
              <a:rPr lang="en-GB" dirty="0"/>
              <a:t> repository </a:t>
            </a:r>
            <a:r>
              <a:rPr lang="en-GB" dirty="0" err="1"/>
              <a:t>Research@StAndrews:FullText</a:t>
            </a:r>
            <a:r>
              <a:rPr lang="en-GB" dirty="0"/>
              <a:t> since 2006</a:t>
            </a:r>
          </a:p>
          <a:p>
            <a:r>
              <a:rPr lang="en-GB" dirty="0"/>
              <a:t>Research </a:t>
            </a:r>
            <a:r>
              <a:rPr lang="en-GB" dirty="0" smtClean="0"/>
              <a:t>publications and research assessment </a:t>
            </a:r>
            <a:r>
              <a:rPr lang="en-GB" dirty="0"/>
              <a:t>support</a:t>
            </a:r>
          </a:p>
          <a:p>
            <a:r>
              <a:rPr lang="en-GB" dirty="0" smtClean="0"/>
              <a:t>Open </a:t>
            </a:r>
            <a:r>
              <a:rPr lang="en-GB" dirty="0"/>
              <a:t>access for publications</a:t>
            </a:r>
          </a:p>
          <a:p>
            <a:r>
              <a:rPr lang="en-GB" dirty="0"/>
              <a:t>Electronic theses service (mandate for research theses since 2007)</a:t>
            </a:r>
          </a:p>
          <a:p>
            <a:r>
              <a:rPr lang="en-GB" dirty="0"/>
              <a:t>Online journal hosting service</a:t>
            </a:r>
          </a:p>
          <a:p>
            <a:r>
              <a:rPr lang="en-GB" dirty="0"/>
              <a:t>Embarking on research data support </a:t>
            </a:r>
            <a:r>
              <a:rPr lang="en-GB" dirty="0" smtClean="0"/>
              <a:t>service</a:t>
            </a:r>
          </a:p>
          <a:p>
            <a:r>
              <a:rPr lang="en-GB" dirty="0" smtClean="0"/>
              <a:t>c.2-2.5k research publications annually</a:t>
            </a:r>
            <a:endParaRPr lang="en-GB" dirty="0"/>
          </a:p>
          <a:p>
            <a:r>
              <a:rPr lang="en-GB" dirty="0" smtClean="0"/>
              <a:t>c. 41k </a:t>
            </a:r>
            <a:r>
              <a:rPr lang="en-GB" dirty="0"/>
              <a:t>research outputs recorded in our CRIS</a:t>
            </a:r>
          </a:p>
          <a:p>
            <a:r>
              <a:rPr lang="en-GB" dirty="0" smtClean="0"/>
              <a:t>c.5,200 </a:t>
            </a:r>
            <a:r>
              <a:rPr lang="en-GB" dirty="0"/>
              <a:t>open access research outputs recorded in our repository (including theses)</a:t>
            </a:r>
          </a:p>
          <a:p>
            <a:endParaRPr lang="en-GB" dirty="0"/>
          </a:p>
        </p:txBody>
      </p:sp>
    </p:spTree>
    <p:extLst>
      <p:ext uri="{BB962C8B-B14F-4D97-AF65-F5344CB8AC3E}">
        <p14:creationId xmlns:p14="http://schemas.microsoft.com/office/powerpoint/2010/main" val="2354693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pPr marL="0" indent="0">
              <a:buNone/>
            </a:pPr>
            <a:r>
              <a:rPr lang="en-GB" dirty="0"/>
              <a:t>External funder open access mandates</a:t>
            </a:r>
          </a:p>
          <a:p>
            <a:pPr marL="0" indent="0">
              <a:buNone/>
            </a:pPr>
            <a:r>
              <a:rPr lang="en-GB" sz="3000" dirty="0"/>
              <a:t>Library manages central open access funds</a:t>
            </a:r>
          </a:p>
          <a:p>
            <a:r>
              <a:rPr lang="en-GB" sz="3000" dirty="0" smtClean="0"/>
              <a:t>RCUK </a:t>
            </a:r>
            <a:r>
              <a:rPr lang="en-GB" sz="3000" dirty="0"/>
              <a:t>fund 2014/5 £</a:t>
            </a:r>
            <a:r>
              <a:rPr lang="en-GB" sz="3000" dirty="0" smtClean="0"/>
              <a:t>239k</a:t>
            </a:r>
          </a:p>
          <a:p>
            <a:r>
              <a:rPr lang="en-GB" sz="3000" dirty="0" smtClean="0"/>
              <a:t>RCUK fund 2015/6 £273k</a:t>
            </a:r>
            <a:endParaRPr lang="en-GB" sz="3000" dirty="0"/>
          </a:p>
          <a:p>
            <a:r>
              <a:rPr lang="en-GB" sz="3000" dirty="0" err="1"/>
              <a:t>Wellcome</a:t>
            </a:r>
            <a:r>
              <a:rPr lang="en-GB" sz="3000" dirty="0"/>
              <a:t> grant </a:t>
            </a:r>
            <a:r>
              <a:rPr lang="en-GB" sz="3000" dirty="0" smtClean="0"/>
              <a:t>c</a:t>
            </a:r>
            <a:r>
              <a:rPr lang="en-GB" sz="3000" dirty="0"/>
              <a:t>. £25k</a:t>
            </a:r>
          </a:p>
          <a:p>
            <a:r>
              <a:rPr lang="en-GB" sz="3000" dirty="0"/>
              <a:t>Institutional fund </a:t>
            </a:r>
            <a:r>
              <a:rPr lang="en-GB" sz="3000" dirty="0" smtClean="0"/>
              <a:t>2014/5 </a:t>
            </a:r>
            <a:r>
              <a:rPr lang="en-GB" sz="3000" dirty="0"/>
              <a:t>£25k</a:t>
            </a:r>
          </a:p>
          <a:p>
            <a:r>
              <a:rPr lang="en-GB" sz="3000" dirty="0"/>
              <a:t>Selection and management of deals/discounts/publisher schemes. Value for money. </a:t>
            </a:r>
          </a:p>
          <a:p>
            <a:endParaRPr lang="en-GB" dirty="0"/>
          </a:p>
        </p:txBody>
      </p:sp>
    </p:spTree>
    <p:extLst>
      <p:ext uri="{BB962C8B-B14F-4D97-AF65-F5344CB8AC3E}">
        <p14:creationId xmlns:p14="http://schemas.microsoft.com/office/powerpoint/2010/main" val="37036431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47500" lnSpcReduction="20000"/>
          </a:bodyPr>
          <a:lstStyle/>
          <a:p>
            <a:pPr marL="0" indent="0">
              <a:buNone/>
            </a:pPr>
            <a:r>
              <a:rPr lang="en-GB" sz="4800" dirty="0"/>
              <a:t>St Andrews open access policy</a:t>
            </a:r>
          </a:p>
          <a:p>
            <a:pPr marL="0" indent="0">
              <a:buNone/>
            </a:pPr>
            <a:r>
              <a:rPr lang="en-GB" dirty="0"/>
              <a:t>“The University encourages its researchers to provide Open Access to published research outputs so that they are online and freely available, meeting the requirements of the growing number of research funders in the UK and internationally who now encourage or mandate Open Access.”</a:t>
            </a:r>
          </a:p>
          <a:p>
            <a:pPr marL="0" indent="0">
              <a:buNone/>
            </a:pPr>
            <a:r>
              <a:rPr lang="en-GB" dirty="0">
                <a:hlinkClick r:id="rId4"/>
              </a:rPr>
              <a:t>http://www.st-andrews.ac.uk/library/services/researchsupport/openaccess/oapolicy/</a:t>
            </a:r>
            <a:r>
              <a:rPr lang="en-GB" dirty="0"/>
              <a:t> </a:t>
            </a:r>
          </a:p>
          <a:p>
            <a:r>
              <a:rPr lang="en-GB" dirty="0"/>
              <a:t>Researchers are free to publish in the venue of their choice</a:t>
            </a:r>
          </a:p>
          <a:p>
            <a:r>
              <a:rPr lang="en-GB" dirty="0"/>
              <a:t>Preference is for the ‘green’ route</a:t>
            </a:r>
          </a:p>
          <a:p>
            <a:r>
              <a:rPr lang="en-GB" dirty="0"/>
              <a:t>Also supports ‘gold’ in particular circumstances</a:t>
            </a:r>
          </a:p>
          <a:p>
            <a:pPr marL="0" indent="0">
              <a:buNone/>
            </a:pPr>
            <a:endParaRPr lang="en-GB" dirty="0"/>
          </a:p>
          <a:p>
            <a:r>
              <a:rPr lang="en-GB" sz="4800" dirty="0" smtClean="0"/>
              <a:t>Open </a:t>
            </a:r>
            <a:r>
              <a:rPr lang="en-GB" sz="4800" dirty="0"/>
              <a:t>access steering group </a:t>
            </a:r>
            <a:r>
              <a:rPr lang="en-GB" sz="4800" dirty="0" smtClean="0"/>
              <a:t>(</a:t>
            </a:r>
            <a:r>
              <a:rPr lang="en-GB" sz="4800" dirty="0"/>
              <a:t>VP </a:t>
            </a:r>
            <a:r>
              <a:rPr lang="en-GB" sz="4800" dirty="0" smtClean="0"/>
              <a:t>Research and Academic reps. and key staff from Library and Research Policy Office)</a:t>
            </a:r>
            <a:endParaRPr lang="en-GB" sz="4800" dirty="0"/>
          </a:p>
          <a:p>
            <a:r>
              <a:rPr lang="en-GB" sz="4800" dirty="0"/>
              <a:t>Research Forum (Directors of Research  from individual Schools and VP Research)</a:t>
            </a:r>
          </a:p>
          <a:p>
            <a:r>
              <a:rPr lang="en-GB" sz="4800" dirty="0"/>
              <a:t>Strong links with Research Policy Office</a:t>
            </a:r>
          </a:p>
          <a:p>
            <a:endParaRPr lang="en-GB" dirty="0"/>
          </a:p>
        </p:txBody>
      </p:sp>
    </p:spTree>
    <p:extLst>
      <p:ext uri="{BB962C8B-B14F-4D97-AF65-F5344CB8AC3E}">
        <p14:creationId xmlns:p14="http://schemas.microsoft.com/office/powerpoint/2010/main" val="1055562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18098" y="1739796"/>
            <a:ext cx="8229600" cy="4437087"/>
          </a:xfrm>
        </p:spPr>
        <p:txBody>
          <a:bodyPr>
            <a:noAutofit/>
          </a:bodyPr>
          <a:lstStyle/>
          <a:p>
            <a:pPr marL="0" indent="0">
              <a:buNone/>
            </a:pPr>
            <a:r>
              <a:rPr lang="en-GB" sz="2800" dirty="0"/>
              <a:t>Post-2014 REF Open Access Policy</a:t>
            </a:r>
          </a:p>
          <a:p>
            <a:r>
              <a:rPr lang="en-GB" sz="2400" dirty="0"/>
              <a:t>Policy applies to journal articles and conference proceedings with an International Standard Serial Number (ISSN)</a:t>
            </a:r>
          </a:p>
          <a:p>
            <a:r>
              <a:rPr lang="en-GB" sz="2400" dirty="0"/>
              <a:t>To be eligible for REF, final peer-reviewed manuscripts must have been deposited in an institutional or subject repository </a:t>
            </a:r>
            <a:r>
              <a:rPr lang="en-GB" sz="2400" u="sng" dirty="0"/>
              <a:t>on acceptance</a:t>
            </a:r>
            <a:r>
              <a:rPr lang="en-GB" sz="2400" dirty="0"/>
              <a:t> for publication</a:t>
            </a:r>
          </a:p>
          <a:p>
            <a:r>
              <a:rPr lang="en-GB" sz="2400" dirty="0"/>
              <a:t>HEFCE understands that not all REF outputs may be able to meet  requirements and so limited exceptions will be permitted   </a:t>
            </a:r>
            <a:endParaRPr lang="en-GB" sz="2400" b="1" dirty="0"/>
          </a:p>
        </p:txBody>
      </p:sp>
      <p:pic>
        <p:nvPicPr>
          <p:cNvPr id="6" name="Picture 5" descr="HEFCE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9850" y="5414883"/>
            <a:ext cx="226695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0859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6" name="Content Placeholder 2"/>
          <p:cNvSpPr>
            <a:spLocks noGrp="1"/>
          </p:cNvSpPr>
          <p:nvPr>
            <p:ph idx="1"/>
          </p:nvPr>
        </p:nvSpPr>
        <p:spPr>
          <a:xfrm>
            <a:off x="618098" y="2154460"/>
            <a:ext cx="8068702" cy="4126419"/>
          </a:xfrm>
          <a:ln>
            <a:solidFill>
              <a:schemeClr val="accent1">
                <a:lumMod val="90000"/>
              </a:schemeClr>
            </a:solidFill>
          </a:ln>
        </p:spPr>
        <p:txBody>
          <a:bodyPr>
            <a:normAutofit lnSpcReduction="10000"/>
          </a:bodyPr>
          <a:lstStyle/>
          <a:p>
            <a:endParaRPr lang="en-GB" sz="2200" dirty="0" smtClean="0"/>
          </a:p>
          <a:p>
            <a:r>
              <a:rPr lang="en-GB" sz="2200" dirty="0" smtClean="0"/>
              <a:t>Check the terms of your research grant</a:t>
            </a:r>
          </a:p>
          <a:p>
            <a:r>
              <a:rPr lang="en-GB" sz="2200" dirty="0" smtClean="0"/>
              <a:t>Check your publisher’s policy and copyright terms</a:t>
            </a:r>
          </a:p>
          <a:p>
            <a:r>
              <a:rPr lang="en-GB" sz="2200" dirty="0" smtClean="0"/>
              <a:t>See </a:t>
            </a:r>
            <a:r>
              <a:rPr lang="en-GB" sz="2200" dirty="0" smtClean="0">
                <a:hlinkClick r:id="rId4"/>
              </a:rPr>
              <a:t>Library web pages </a:t>
            </a:r>
            <a:r>
              <a:rPr lang="en-GB" sz="2200" dirty="0" smtClean="0"/>
              <a:t>for guidance and contact </a:t>
            </a:r>
            <a:r>
              <a:rPr lang="en-GB" sz="2200" dirty="0" smtClean="0">
                <a:hlinkClick r:id="rId5"/>
              </a:rPr>
              <a:t>open-access-support@st-andrews.ac.uk</a:t>
            </a:r>
            <a:r>
              <a:rPr lang="en-GB" sz="2200" dirty="0" smtClean="0"/>
              <a:t> for advice</a:t>
            </a:r>
          </a:p>
          <a:p>
            <a:r>
              <a:rPr lang="en-GB" sz="2200" b="1" dirty="0" smtClean="0">
                <a:solidFill>
                  <a:srgbClr val="000000"/>
                </a:solidFill>
              </a:rPr>
              <a:t>Keep your accepted manuscript and deposit in PURE</a:t>
            </a:r>
          </a:p>
          <a:p>
            <a:r>
              <a:rPr lang="en-GB" sz="2200" dirty="0">
                <a:solidFill>
                  <a:srgbClr val="000000"/>
                </a:solidFill>
              </a:rPr>
              <a:t>Acknowledge funders including Grant </a:t>
            </a:r>
            <a:r>
              <a:rPr lang="en-GB" sz="2200" dirty="0" smtClean="0">
                <a:solidFill>
                  <a:srgbClr val="000000"/>
                </a:solidFill>
              </a:rPr>
              <a:t>IDs and link Projects to Publications in PURE</a:t>
            </a:r>
          </a:p>
          <a:p>
            <a:r>
              <a:rPr lang="en-GB" sz="2200" dirty="0" smtClean="0">
                <a:solidFill>
                  <a:srgbClr val="000000"/>
                </a:solidFill>
              </a:rPr>
              <a:t>Provide statements on access to underlying data and links where possible</a:t>
            </a:r>
          </a:p>
          <a:p>
            <a:r>
              <a:rPr lang="en-GB" sz="2200" dirty="0" smtClean="0">
                <a:solidFill>
                  <a:srgbClr val="000000"/>
                </a:solidFill>
              </a:rPr>
              <a:t>Use the University’s finance detail code (4215) if paying OA fees</a:t>
            </a:r>
            <a:endParaRPr lang="en-GB" sz="2200" dirty="0" smtClean="0"/>
          </a:p>
        </p:txBody>
      </p:sp>
      <p:sp>
        <p:nvSpPr>
          <p:cNvPr id="7" name="TextBox 6"/>
          <p:cNvSpPr txBox="1"/>
          <p:nvPr/>
        </p:nvSpPr>
        <p:spPr>
          <a:xfrm>
            <a:off x="618098" y="1439371"/>
            <a:ext cx="6559772" cy="715089"/>
          </a:xfrm>
          <a:prstGeom prst="roundRect">
            <a:avLst/>
          </a:prstGeom>
          <a:solidFill>
            <a:srgbClr val="BBE0E3">
              <a:lumMod val="75000"/>
            </a:srgbClr>
          </a:solidFill>
          <a:ln w="9525" cap="flat" cmpd="sng" algn="ctr">
            <a:solidFill>
              <a:srgbClr val="000000">
                <a:shade val="95000"/>
                <a:satMod val="105000"/>
              </a:srgbClr>
            </a:solidFill>
            <a:prstDash val="solid"/>
          </a:ln>
          <a:effectLst>
            <a:outerShdw blurRad="40000" dist="20000" dir="5400000" rotWithShape="0">
              <a:srgbClr val="000000">
                <a:alpha val="38000"/>
              </a:srgbClr>
            </a:outerShdw>
            <a:softEdge rad="31750"/>
          </a:effectLst>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3600" b="0" i="0" u="none" strike="noStrike" kern="0" cap="none" spc="0" normalizeH="0" baseline="0" noProof="0" dirty="0" smtClean="0">
                <a:ln>
                  <a:noFill/>
                </a:ln>
                <a:solidFill>
                  <a:srgbClr val="000000"/>
                </a:solidFill>
                <a:effectLst/>
                <a:uLnTx/>
                <a:uFillTx/>
                <a:latin typeface="Arial"/>
                <a:ea typeface="+mn-ea"/>
                <a:cs typeface="Arial"/>
              </a:rPr>
              <a:t>Actions for open access</a:t>
            </a:r>
            <a:endParaRPr kumimoji="0" lang="en-GB" sz="3600" b="1" i="0" u="none" strike="noStrike" kern="0" cap="none" spc="0" normalizeH="0" baseline="0" noProof="0" dirty="0" smtClean="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510074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Challenges</a:t>
            </a:r>
          </a:p>
          <a:p>
            <a:pPr marL="0" indent="0">
              <a:buNone/>
            </a:pPr>
            <a:r>
              <a:rPr lang="en-GB" sz="2800" dirty="0"/>
              <a:t>How do we get to know about new publications so that the support and dialogue can begin?</a:t>
            </a:r>
          </a:p>
          <a:p>
            <a:r>
              <a:rPr lang="en-GB" sz="2000" dirty="0"/>
              <a:t>The natural dialogue of researchers is with their publishers, not their CRIS or IR</a:t>
            </a:r>
          </a:p>
          <a:p>
            <a:r>
              <a:rPr lang="en-GB" sz="2000" dirty="0"/>
              <a:t>University strongly encourages local </a:t>
            </a:r>
            <a:r>
              <a:rPr lang="en-GB" sz="2000" dirty="0" smtClean="0"/>
              <a:t>deposit (Open Access Policy) </a:t>
            </a:r>
            <a:r>
              <a:rPr lang="en-GB" sz="2000" dirty="0"/>
              <a:t>but no </a:t>
            </a:r>
            <a:r>
              <a:rPr lang="en-GB" sz="2000" dirty="0" smtClean="0"/>
              <a:t>mandate</a:t>
            </a:r>
          </a:p>
          <a:p>
            <a:endParaRPr lang="en-GB" sz="2000" dirty="0"/>
          </a:p>
          <a:p>
            <a:pPr marL="0" indent="0">
              <a:buNone/>
            </a:pPr>
            <a:r>
              <a:rPr lang="en-GB" sz="2800" dirty="0"/>
              <a:t>Can we get into the publishing dialogue early enough to support and advise on gold or green open access options?</a:t>
            </a:r>
          </a:p>
          <a:p>
            <a:r>
              <a:rPr lang="en-GB" sz="2000" dirty="0"/>
              <a:t>Do authors understand the varied options on varied publisher sites and submission processes or understand if journals are compliant with funder policies</a:t>
            </a:r>
          </a:p>
          <a:p>
            <a:r>
              <a:rPr lang="en-GB" sz="2000" dirty="0"/>
              <a:t>Do authors even know that their funder has a mandate or that funds are available?</a:t>
            </a:r>
          </a:p>
          <a:p>
            <a:r>
              <a:rPr lang="en-GB" sz="2000" dirty="0"/>
              <a:t>We don’t often see the submission process interface </a:t>
            </a:r>
          </a:p>
          <a:p>
            <a:endParaRPr lang="en-GB" sz="2000" dirty="0"/>
          </a:p>
          <a:p>
            <a:pPr marL="0" indent="0">
              <a:buNone/>
            </a:pPr>
            <a:endParaRPr lang="en-GB" dirty="0"/>
          </a:p>
          <a:p>
            <a:endParaRPr lang="en-GB" dirty="0"/>
          </a:p>
        </p:txBody>
      </p:sp>
    </p:spTree>
    <p:extLst>
      <p:ext uri="{BB962C8B-B14F-4D97-AF65-F5344CB8AC3E}">
        <p14:creationId xmlns:p14="http://schemas.microsoft.com/office/powerpoint/2010/main" val="20535097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pPr marL="0" indent="0">
              <a:buNone/>
            </a:pPr>
            <a:endParaRPr lang="en-GB" dirty="0"/>
          </a:p>
          <a:p>
            <a:pPr marL="0" indent="0">
              <a:buNone/>
            </a:pPr>
            <a:r>
              <a:rPr lang="en-GB" u="sng" dirty="0" smtClean="0"/>
              <a:t>Solutions</a:t>
            </a:r>
            <a:endParaRPr lang="en-GB" u="sng" dirty="0"/>
          </a:p>
          <a:p>
            <a:r>
              <a:rPr lang="en-GB" dirty="0"/>
              <a:t>Build a dialogue through local systems and local </a:t>
            </a:r>
            <a:r>
              <a:rPr lang="en-GB" dirty="0" smtClean="0"/>
              <a:t>contact</a:t>
            </a:r>
          </a:p>
          <a:p>
            <a:r>
              <a:rPr lang="en-GB" dirty="0"/>
              <a:t>Change the culture and try to integrate this deposit process into the researchers workflow when </a:t>
            </a:r>
            <a:r>
              <a:rPr lang="en-GB" dirty="0" smtClean="0"/>
              <a:t>publishing</a:t>
            </a:r>
            <a:endParaRPr lang="en-GB" dirty="0"/>
          </a:p>
          <a:p>
            <a:r>
              <a:rPr lang="en-GB" dirty="0"/>
              <a:t>Change the culture and open up the submission process </a:t>
            </a:r>
            <a:r>
              <a:rPr lang="en-GB" dirty="0" smtClean="0"/>
              <a:t>across the researchers workflows </a:t>
            </a:r>
            <a:r>
              <a:rPr lang="en-GB" dirty="0"/>
              <a:t>and open access support workflows</a:t>
            </a:r>
          </a:p>
          <a:p>
            <a:r>
              <a:rPr lang="en-GB" dirty="0"/>
              <a:t>More open </a:t>
            </a:r>
            <a:r>
              <a:rPr lang="en-GB" dirty="0" smtClean="0"/>
              <a:t>publisher systems </a:t>
            </a:r>
            <a:r>
              <a:rPr lang="en-GB" dirty="0"/>
              <a:t>where we can view the questions and give advice in advance</a:t>
            </a:r>
          </a:p>
          <a:p>
            <a:r>
              <a:rPr lang="en-GB" dirty="0" smtClean="0"/>
              <a:t>Alerting </a:t>
            </a:r>
            <a:r>
              <a:rPr lang="en-GB" dirty="0"/>
              <a:t>services? Push publisher metadata into institutional systems? Make it easier for authors. Incentives for authors</a:t>
            </a:r>
          </a:p>
          <a:p>
            <a:endParaRPr lang="en-GB" dirty="0"/>
          </a:p>
          <a:p>
            <a:endParaRPr lang="en-GB" dirty="0"/>
          </a:p>
        </p:txBody>
      </p:sp>
    </p:spTree>
    <p:extLst>
      <p:ext uri="{BB962C8B-B14F-4D97-AF65-F5344CB8AC3E}">
        <p14:creationId xmlns:p14="http://schemas.microsoft.com/office/powerpoint/2010/main" val="6263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niversity_Library_rings.jpg"/>
          <p:cNvPicPr>
            <a:picLocks noChangeAspect="1"/>
          </p:cNvPicPr>
          <p:nvPr/>
        </p:nvPicPr>
        <p:blipFill>
          <a:blip r:embed="rId3"/>
          <a:stretch>
            <a:fillRect/>
          </a:stretch>
        </p:blipFill>
        <p:spPr>
          <a:xfrm>
            <a:off x="7472269" y="5318996"/>
            <a:ext cx="1671731" cy="153865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805" y="482010"/>
            <a:ext cx="7852013" cy="5889010"/>
          </a:xfrm>
          <a:prstGeom prst="rect">
            <a:avLst/>
          </a:prstGeom>
        </p:spPr>
      </p:pic>
      <p:sp>
        <p:nvSpPr>
          <p:cNvPr id="3" name="Rectangle 2"/>
          <p:cNvSpPr/>
          <p:nvPr/>
        </p:nvSpPr>
        <p:spPr>
          <a:xfrm>
            <a:off x="618097" y="6337005"/>
            <a:ext cx="7746181" cy="307777"/>
          </a:xfrm>
          <a:prstGeom prst="rect">
            <a:avLst/>
          </a:prstGeom>
        </p:spPr>
        <p:txBody>
          <a:bodyPr wrap="square">
            <a:spAutoFit/>
          </a:bodyPr>
          <a:lstStyle/>
          <a:p>
            <a:pPr lvl="0"/>
            <a:r>
              <a:rPr lang="en-GB" sz="1400" dirty="0">
                <a:solidFill>
                  <a:prstClr val="black"/>
                </a:solidFill>
              </a:rPr>
              <a:t>RAY JONES [CC BY-SA 2.0 (http://creativecommons.org/licenses/by-sa/2.0)], via Wikimedia Commons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1681" y="1861622"/>
            <a:ext cx="7066542" cy="4756586"/>
          </a:xfrm>
          <a:prstGeom prst="rect">
            <a:avLst/>
          </a:prstGeom>
        </p:spPr>
      </p:pic>
      <p:sp>
        <p:nvSpPr>
          <p:cNvPr id="9" name="TextBox 8"/>
          <p:cNvSpPr txBox="1"/>
          <p:nvPr/>
        </p:nvSpPr>
        <p:spPr>
          <a:xfrm>
            <a:off x="55135" y="1840588"/>
            <a:ext cx="1374698" cy="1744853"/>
          </a:xfrm>
          <a:prstGeom prst="rect">
            <a:avLst/>
          </a:prstGeom>
          <a:noFill/>
          <a:ln>
            <a:solidFill>
              <a:schemeClr val="tx1"/>
            </a:solidFill>
          </a:ln>
        </p:spPr>
        <p:txBody>
          <a:bodyPr wrap="square" lIns="82058" tIns="41029" rIns="82058" bIns="41029" rtlCol="0">
            <a:spAutoFit/>
          </a:bodyPr>
          <a:lstStyle/>
          <a:p>
            <a:r>
              <a:rPr lang="en-GB" dirty="0" smtClean="0"/>
              <a:t>The Open Access and Research Publications Support Team</a:t>
            </a:r>
            <a:endParaRPr lang="en-GB" dirty="0"/>
          </a:p>
        </p:txBody>
      </p:sp>
      <p:sp>
        <p:nvSpPr>
          <p:cNvPr id="10" name="TextBox 9"/>
          <p:cNvSpPr txBox="1"/>
          <p:nvPr/>
        </p:nvSpPr>
        <p:spPr>
          <a:xfrm>
            <a:off x="55135" y="3784501"/>
            <a:ext cx="1178313" cy="1190855"/>
          </a:xfrm>
          <a:prstGeom prst="rect">
            <a:avLst/>
          </a:prstGeom>
          <a:noFill/>
          <a:ln>
            <a:solidFill>
              <a:schemeClr val="tx1"/>
            </a:solidFill>
          </a:ln>
        </p:spPr>
        <p:txBody>
          <a:bodyPr wrap="square" lIns="82058" tIns="41029" rIns="82058" bIns="41029" rtlCol="0">
            <a:spAutoFit/>
          </a:bodyPr>
          <a:lstStyle/>
          <a:p>
            <a:r>
              <a:rPr lang="en-GB" dirty="0" smtClean="0"/>
              <a:t>2 posts funded from RCUK grant</a:t>
            </a:r>
            <a:endParaRPr lang="en-GB" dirty="0"/>
          </a:p>
        </p:txBody>
      </p:sp>
      <p:sp>
        <p:nvSpPr>
          <p:cNvPr id="11" name="TextBox 10"/>
          <p:cNvSpPr txBox="1"/>
          <p:nvPr/>
        </p:nvSpPr>
        <p:spPr>
          <a:xfrm>
            <a:off x="55134" y="5427353"/>
            <a:ext cx="1374699" cy="1190855"/>
          </a:xfrm>
          <a:prstGeom prst="rect">
            <a:avLst/>
          </a:prstGeom>
          <a:noFill/>
          <a:ln>
            <a:solidFill>
              <a:schemeClr val="tx1"/>
            </a:solidFill>
          </a:ln>
        </p:spPr>
        <p:txBody>
          <a:bodyPr wrap="square" lIns="82058" tIns="41029" rIns="82058" bIns="41029" rtlCol="0">
            <a:spAutoFit/>
          </a:bodyPr>
          <a:lstStyle/>
          <a:p>
            <a:r>
              <a:rPr lang="en-GB" dirty="0" smtClean="0"/>
              <a:t>Active programme of  advocacy and support</a:t>
            </a:r>
            <a:endParaRPr lang="en-GB" dirty="0"/>
          </a:p>
        </p:txBody>
      </p:sp>
    </p:spTree>
    <p:extLst>
      <p:ext uri="{BB962C8B-B14F-4D97-AF65-F5344CB8AC3E}">
        <p14:creationId xmlns:p14="http://schemas.microsoft.com/office/powerpoint/2010/main" val="19852604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23475824"/>
              </p:ext>
            </p:extLst>
          </p:nvPr>
        </p:nvGraphicFramePr>
        <p:xfrm>
          <a:off x="284814" y="224852"/>
          <a:ext cx="8679304" cy="64409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96556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329784" y="1600200"/>
            <a:ext cx="8357016" cy="4875551"/>
          </a:xfrm>
        </p:spPr>
        <p:txBody>
          <a:bodyPr>
            <a:normAutofit fontScale="85000" lnSpcReduction="20000"/>
          </a:bodyPr>
          <a:lstStyle/>
          <a:p>
            <a:pPr marL="0" indent="0">
              <a:buNone/>
            </a:pPr>
            <a:r>
              <a:rPr lang="en-GB" sz="3600" dirty="0"/>
              <a:t>Lean</a:t>
            </a:r>
          </a:p>
          <a:p>
            <a:r>
              <a:rPr lang="en-GB" dirty="0"/>
              <a:t>Process refinement covered funder mandates, APC processes and extended to  cover HEFCE policy</a:t>
            </a:r>
          </a:p>
          <a:p>
            <a:r>
              <a:rPr lang="en-GB" dirty="0"/>
              <a:t>Energised us.  Gave focus. And list of 150+ actions with timeline for real signs of engagement and uptake by April 2015</a:t>
            </a:r>
          </a:p>
          <a:p>
            <a:r>
              <a:rPr lang="en-GB" dirty="0"/>
              <a:t>Communications strategy for open access</a:t>
            </a:r>
          </a:p>
          <a:p>
            <a:r>
              <a:rPr lang="en-GB" dirty="0"/>
              <a:t>Simple message approach</a:t>
            </a:r>
          </a:p>
          <a:p>
            <a:r>
              <a:rPr lang="en-GB" dirty="0"/>
              <a:t>New web pages</a:t>
            </a:r>
          </a:p>
          <a:p>
            <a:r>
              <a:rPr lang="en-GB" dirty="0"/>
              <a:t>Clear points of </a:t>
            </a:r>
            <a:r>
              <a:rPr lang="en-GB" dirty="0" smtClean="0"/>
              <a:t>contact</a:t>
            </a:r>
          </a:p>
          <a:p>
            <a:r>
              <a:rPr lang="en-GB" dirty="0" smtClean="0"/>
              <a:t>Use 2014 and 2015 as a learning experience and build up to the real onset of compliance in April 2016</a:t>
            </a:r>
            <a:endParaRPr lang="en-GB" dirty="0"/>
          </a:p>
          <a:p>
            <a:endParaRPr lang="en-GB" dirty="0"/>
          </a:p>
        </p:txBody>
      </p:sp>
    </p:spTree>
    <p:extLst>
      <p:ext uri="{BB962C8B-B14F-4D97-AF65-F5344CB8AC3E}">
        <p14:creationId xmlns:p14="http://schemas.microsoft.com/office/powerpoint/2010/main" val="4229023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dirty="0"/>
          </a:p>
        </p:txBody>
      </p:sp>
      <p:pic>
        <p:nvPicPr>
          <p:cNvPr id="6" name="Picture 3" descr="C:\Users\ja\Documents\UKSG presentation May 2014\IMG_1343.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32424" y="2106948"/>
            <a:ext cx="5041669" cy="37822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4093" y="1471122"/>
            <a:ext cx="3790457" cy="5053942"/>
          </a:xfrm>
          <a:prstGeom prst="rect">
            <a:avLst/>
          </a:prstGeom>
        </p:spPr>
      </p:pic>
    </p:spTree>
    <p:extLst>
      <p:ext uri="{BB962C8B-B14F-4D97-AF65-F5344CB8AC3E}">
        <p14:creationId xmlns:p14="http://schemas.microsoft.com/office/powerpoint/2010/main" val="16197172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846" y="61567"/>
            <a:ext cx="8875059" cy="6656294"/>
          </a:xfrm>
          <a:prstGeom prst="rect">
            <a:avLst/>
          </a:prstGeom>
        </p:spPr>
      </p:pic>
    </p:spTree>
    <p:extLst>
      <p:ext uri="{BB962C8B-B14F-4D97-AF65-F5344CB8AC3E}">
        <p14:creationId xmlns:p14="http://schemas.microsoft.com/office/powerpoint/2010/main" val="26854107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109866"/>
            <a:ext cx="8229600" cy="4525963"/>
          </a:xfrm>
        </p:spPr>
        <p:txBody>
          <a:bodyPr>
            <a:normAutofit fontScale="77500" lnSpcReduction="20000"/>
          </a:bodyPr>
          <a:lstStyle/>
          <a:p>
            <a:pPr marL="0" indent="0">
              <a:buNone/>
            </a:pPr>
            <a:r>
              <a:rPr lang="en-GB" sz="3600" dirty="0"/>
              <a:t>Pathfinder projects</a:t>
            </a:r>
          </a:p>
          <a:p>
            <a:r>
              <a:rPr lang="en-GB" dirty="0"/>
              <a:t> Joint  LOCH project with Edinburgh and Heriot Watt</a:t>
            </a:r>
          </a:p>
          <a:p>
            <a:pPr marL="0" indent="0">
              <a:buNone/>
            </a:pPr>
            <a:r>
              <a:rPr lang="en-GB" sz="2400" u="sng" dirty="0">
                <a:hlinkClick r:id="rId4"/>
              </a:rPr>
              <a:t>http://libraryblogs.is.ed.ac.uk/loch/2014/06/24/welcome-to-the-loch-blog/</a:t>
            </a:r>
            <a:endParaRPr lang="en-GB" sz="2400" u="sng" dirty="0"/>
          </a:p>
          <a:p>
            <a:pPr marL="0" indent="0">
              <a:buNone/>
            </a:pPr>
            <a:r>
              <a:rPr lang="en-GB" sz="2400" u="sng" dirty="0">
                <a:hlinkClick r:id="rId5"/>
              </a:rPr>
              <a:t>http://openaccess.jiscinvolve.org/wp/pathfinder-projects/</a:t>
            </a:r>
            <a:endParaRPr lang="en-GB" sz="2400" u="sng" dirty="0"/>
          </a:p>
          <a:p>
            <a:r>
              <a:rPr lang="en-GB" dirty="0"/>
              <a:t>Community of practice and best practice</a:t>
            </a:r>
          </a:p>
          <a:p>
            <a:r>
              <a:rPr lang="en-GB" dirty="0"/>
              <a:t>System and workflow elements</a:t>
            </a:r>
          </a:p>
          <a:p>
            <a:r>
              <a:rPr lang="en-GB" dirty="0"/>
              <a:t>Human elements</a:t>
            </a:r>
          </a:p>
          <a:p>
            <a:r>
              <a:rPr lang="en-GB" dirty="0"/>
              <a:t>Fits in well with our Lean outcomes and actions for communication and support for authors</a:t>
            </a:r>
          </a:p>
          <a:p>
            <a:r>
              <a:rPr lang="en-GB" dirty="0"/>
              <a:t>Mini pathfinder pilot projects with minimum of 3 academic schools to lead on best practice and efficiencies</a:t>
            </a:r>
          </a:p>
          <a:p>
            <a:pPr marL="0" indent="0">
              <a:buNone/>
            </a:pPr>
            <a:endParaRPr lang="en-GB" dirty="0"/>
          </a:p>
        </p:txBody>
      </p:sp>
    </p:spTree>
    <p:extLst>
      <p:ext uri="{BB962C8B-B14F-4D97-AF65-F5344CB8AC3E}">
        <p14:creationId xmlns:p14="http://schemas.microsoft.com/office/powerpoint/2010/main" val="35846140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09570237"/>
              </p:ext>
            </p:extLst>
          </p:nvPr>
        </p:nvGraphicFramePr>
        <p:xfrm>
          <a:off x="-1" y="1600200"/>
          <a:ext cx="9009089" cy="50704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817720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229600" cy="5100403"/>
          </a:xfrm>
        </p:spPr>
        <p:txBody>
          <a:bodyPr>
            <a:normAutofit lnSpcReduction="10000"/>
          </a:bodyPr>
          <a:lstStyle/>
          <a:p>
            <a:pPr marL="0" indent="0">
              <a:buNone/>
            </a:pPr>
            <a:r>
              <a:rPr lang="en-GB" dirty="0" smtClean="0"/>
              <a:t>Mini pathfinders</a:t>
            </a:r>
          </a:p>
          <a:p>
            <a:r>
              <a:rPr lang="en-GB" dirty="0" smtClean="0"/>
              <a:t>Get initial meeting with Head of School, Director of Research and/or key School managers or administrative staff</a:t>
            </a:r>
          </a:p>
          <a:p>
            <a:r>
              <a:rPr lang="en-GB" dirty="0" smtClean="0"/>
              <a:t>Have a set of questions and discussion points ready.  Ask how they think they can achieve compliance</a:t>
            </a:r>
          </a:p>
          <a:p>
            <a:r>
              <a:rPr lang="en-GB" dirty="0" smtClean="0"/>
              <a:t>Seed ideas re. partnerships and joint processes</a:t>
            </a:r>
          </a:p>
          <a:p>
            <a:r>
              <a:rPr lang="en-GB" dirty="0" smtClean="0"/>
              <a:t>Listen!</a:t>
            </a:r>
          </a:p>
        </p:txBody>
      </p:sp>
    </p:spTree>
    <p:extLst>
      <p:ext uri="{BB962C8B-B14F-4D97-AF65-F5344CB8AC3E}">
        <p14:creationId xmlns:p14="http://schemas.microsoft.com/office/powerpoint/2010/main" val="24867634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a:xfrm>
            <a:off x="457200" y="226026"/>
            <a:ext cx="8229600" cy="1143000"/>
          </a:xfrm>
        </p:spPr>
        <p:txBody>
          <a:bodyPr/>
          <a:lstStyle/>
          <a:p>
            <a:endParaRPr lang="en-GB"/>
          </a:p>
        </p:txBody>
      </p:sp>
      <p:sp>
        <p:nvSpPr>
          <p:cNvPr id="3" name="Content Placeholder 2"/>
          <p:cNvSpPr>
            <a:spLocks noGrp="1"/>
          </p:cNvSpPr>
          <p:nvPr>
            <p:ph idx="1"/>
          </p:nvPr>
        </p:nvSpPr>
        <p:spPr>
          <a:xfrm>
            <a:off x="457199" y="1694823"/>
            <a:ext cx="8431967" cy="4975799"/>
          </a:xfrm>
        </p:spPr>
        <p:txBody>
          <a:bodyPr>
            <a:normAutofit fontScale="70000" lnSpcReduction="20000"/>
          </a:bodyPr>
          <a:lstStyle/>
          <a:p>
            <a:pPr marL="0" indent="0">
              <a:buNone/>
            </a:pPr>
            <a:r>
              <a:rPr lang="en-GB" sz="4000" dirty="0" smtClean="0"/>
              <a:t>Types of questions, partnership ideas and scoping</a:t>
            </a:r>
          </a:p>
          <a:p>
            <a:r>
              <a:rPr lang="en-GB" dirty="0" smtClean="0"/>
              <a:t>How deliver simple </a:t>
            </a:r>
            <a:r>
              <a:rPr lang="en-GB" dirty="0"/>
              <a:t>messages, </a:t>
            </a:r>
            <a:r>
              <a:rPr lang="en-GB" dirty="0" smtClean="0"/>
              <a:t>best communication paths and tactics?</a:t>
            </a:r>
            <a:endParaRPr lang="en-GB" dirty="0"/>
          </a:p>
          <a:p>
            <a:r>
              <a:rPr lang="en-GB" dirty="0" smtClean="0"/>
              <a:t>How best achieve dialogue </a:t>
            </a:r>
            <a:r>
              <a:rPr lang="en-GB" dirty="0"/>
              <a:t>with </a:t>
            </a:r>
            <a:r>
              <a:rPr lang="en-GB" dirty="0" smtClean="0"/>
              <a:t>authors?</a:t>
            </a:r>
            <a:endParaRPr lang="en-GB" dirty="0"/>
          </a:p>
          <a:p>
            <a:r>
              <a:rPr lang="en-GB" dirty="0"/>
              <a:t>Focus </a:t>
            </a:r>
            <a:r>
              <a:rPr lang="en-GB" dirty="0" smtClean="0"/>
              <a:t>groups?</a:t>
            </a:r>
            <a:endParaRPr lang="en-GB" dirty="0"/>
          </a:p>
          <a:p>
            <a:r>
              <a:rPr lang="en-GB" dirty="0" smtClean="0"/>
              <a:t>How do we get </a:t>
            </a:r>
            <a:r>
              <a:rPr lang="en-GB" dirty="0"/>
              <a:t>authors working together and supporting each other rather than being isolated</a:t>
            </a:r>
          </a:p>
          <a:p>
            <a:r>
              <a:rPr lang="en-GB" dirty="0" smtClean="0"/>
              <a:t>Who are the key </a:t>
            </a:r>
            <a:r>
              <a:rPr lang="en-GB" dirty="0"/>
              <a:t>School </a:t>
            </a:r>
            <a:r>
              <a:rPr lang="en-GB" dirty="0" smtClean="0"/>
              <a:t>contacts?</a:t>
            </a:r>
            <a:endParaRPr lang="en-GB" dirty="0"/>
          </a:p>
          <a:p>
            <a:r>
              <a:rPr lang="en-GB" dirty="0"/>
              <a:t>Action </a:t>
            </a:r>
            <a:r>
              <a:rPr lang="en-GB" dirty="0" smtClean="0"/>
              <a:t>plans?</a:t>
            </a:r>
            <a:endParaRPr lang="en-GB" dirty="0"/>
          </a:p>
          <a:p>
            <a:r>
              <a:rPr lang="en-GB" dirty="0" smtClean="0"/>
              <a:t>Blend together funder compliance and </a:t>
            </a:r>
            <a:r>
              <a:rPr lang="en-GB" dirty="0" err="1" smtClean="0"/>
              <a:t>Hefce</a:t>
            </a:r>
            <a:r>
              <a:rPr lang="en-GB" dirty="0" smtClean="0"/>
              <a:t> policy compliance</a:t>
            </a:r>
            <a:endParaRPr lang="en-GB" dirty="0"/>
          </a:p>
          <a:p>
            <a:r>
              <a:rPr lang="en-GB" dirty="0" smtClean="0"/>
              <a:t>How do we work together?</a:t>
            </a:r>
            <a:endParaRPr lang="en-GB" dirty="0"/>
          </a:p>
          <a:p>
            <a:r>
              <a:rPr lang="en-GB" dirty="0"/>
              <a:t>You deposit, we do the rest</a:t>
            </a:r>
          </a:p>
          <a:p>
            <a:r>
              <a:rPr lang="en-GB" dirty="0" smtClean="0"/>
              <a:t>How do we measure effectiveness?</a:t>
            </a:r>
            <a:endParaRPr lang="en-GB" sz="3600" dirty="0"/>
          </a:p>
          <a:p>
            <a:endParaRPr lang="en-GB" dirty="0"/>
          </a:p>
        </p:txBody>
      </p:sp>
    </p:spTree>
    <p:extLst>
      <p:ext uri="{BB962C8B-B14F-4D97-AF65-F5344CB8AC3E}">
        <p14:creationId xmlns:p14="http://schemas.microsoft.com/office/powerpoint/2010/main" val="14301913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199" y="1600200"/>
            <a:ext cx="8431967" cy="5145374"/>
          </a:xfrm>
        </p:spPr>
        <p:txBody>
          <a:bodyPr>
            <a:normAutofit fontScale="92500" lnSpcReduction="10000"/>
          </a:bodyPr>
          <a:lstStyle/>
          <a:p>
            <a:pPr marL="0" indent="0">
              <a:buNone/>
            </a:pPr>
            <a:r>
              <a:rPr lang="en-GB" dirty="0" smtClean="0"/>
              <a:t>Chemistry</a:t>
            </a:r>
          </a:p>
          <a:p>
            <a:r>
              <a:rPr lang="en-GB" sz="2400" dirty="0" smtClean="0"/>
              <a:t>High volume of publications</a:t>
            </a:r>
          </a:p>
          <a:p>
            <a:r>
              <a:rPr lang="en-GB" sz="2400" dirty="0" smtClean="0"/>
              <a:t>Large number of staff</a:t>
            </a:r>
          </a:p>
          <a:p>
            <a:r>
              <a:rPr lang="en-GB" sz="2400" dirty="0" smtClean="0"/>
              <a:t>Lot of RCUK funding, plus publisher schemes in place for gold </a:t>
            </a:r>
            <a:r>
              <a:rPr lang="en-GB" sz="2400" dirty="0" err="1" smtClean="0"/>
              <a:t>eg</a:t>
            </a:r>
            <a:r>
              <a:rPr lang="en-GB" sz="2400" dirty="0" smtClean="0"/>
              <a:t> RSC vouchers, ACS membership</a:t>
            </a:r>
          </a:p>
          <a:p>
            <a:r>
              <a:rPr lang="en-GB" sz="2400" dirty="0" smtClean="0"/>
              <a:t>New HOS and very engaged with getting processes in place</a:t>
            </a:r>
          </a:p>
          <a:p>
            <a:r>
              <a:rPr lang="en-GB" sz="2400" dirty="0" smtClean="0"/>
              <a:t>Start of new  distributed model.  School office and admin staff become a hub for the deposit of publications when they are accepted for publication and do deposit into Pure</a:t>
            </a:r>
          </a:p>
          <a:p>
            <a:r>
              <a:rPr lang="en-GB" sz="2400" dirty="0" smtClean="0"/>
              <a:t>Key activity based on specific research groups and admin staff</a:t>
            </a:r>
          </a:p>
          <a:p>
            <a:r>
              <a:rPr lang="en-GB" sz="2400" dirty="0" smtClean="0"/>
              <a:t>Library and RPO teams do training and support</a:t>
            </a:r>
          </a:p>
          <a:p>
            <a:r>
              <a:rPr lang="en-GB" sz="2400" dirty="0" smtClean="0"/>
              <a:t>Benchmarking on progress to be done by regular compliance reports from Pure</a:t>
            </a:r>
          </a:p>
          <a:p>
            <a:r>
              <a:rPr lang="en-GB" sz="2400" dirty="0" smtClean="0"/>
              <a:t>Goal = 100% of publications meeting </a:t>
            </a:r>
            <a:r>
              <a:rPr lang="en-GB" sz="2400" dirty="0" err="1" smtClean="0"/>
              <a:t>Hefce</a:t>
            </a:r>
            <a:r>
              <a:rPr lang="en-GB" sz="2400" dirty="0" smtClean="0"/>
              <a:t> policy compliance</a:t>
            </a:r>
            <a:endParaRPr lang="en-GB" sz="2400" dirty="0"/>
          </a:p>
        </p:txBody>
      </p:sp>
    </p:spTree>
    <p:extLst>
      <p:ext uri="{BB962C8B-B14F-4D97-AF65-F5344CB8AC3E}">
        <p14:creationId xmlns:p14="http://schemas.microsoft.com/office/powerpoint/2010/main" val="32441231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04931" y="1062424"/>
            <a:ext cx="13341246" cy="610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5" name="Diagram 4"/>
          <p:cNvGraphicFramePr/>
          <p:nvPr>
            <p:extLst>
              <p:ext uri="{D42A27DB-BD31-4B8C-83A1-F6EECF244321}">
                <p14:modId xmlns:p14="http://schemas.microsoft.com/office/powerpoint/2010/main" val="1905933674"/>
              </p:ext>
            </p:extLst>
          </p:nvPr>
        </p:nvGraphicFramePr>
        <p:xfrm>
          <a:off x="554636" y="359765"/>
          <a:ext cx="8004748" cy="6190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13879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284813" y="1600200"/>
            <a:ext cx="8604354" cy="5257800"/>
          </a:xfrm>
        </p:spPr>
        <p:txBody>
          <a:bodyPr>
            <a:normAutofit fontScale="92500" lnSpcReduction="20000"/>
          </a:bodyPr>
          <a:lstStyle/>
          <a:p>
            <a:pPr marL="0" indent="0">
              <a:buNone/>
            </a:pPr>
            <a:r>
              <a:rPr lang="en-GB" sz="2800" dirty="0" smtClean="0"/>
              <a:t>Computer Science</a:t>
            </a:r>
            <a:endParaRPr lang="en-GB" sz="2800" dirty="0"/>
          </a:p>
          <a:p>
            <a:r>
              <a:rPr lang="en-GB" sz="2400" dirty="0" smtClean="0"/>
              <a:t>Existing culture of open access</a:t>
            </a:r>
          </a:p>
          <a:p>
            <a:r>
              <a:rPr lang="en-GB" sz="2400" dirty="0" smtClean="0"/>
              <a:t>Used to disciplinary based subject repositories, not institutional systems</a:t>
            </a:r>
          </a:p>
          <a:p>
            <a:r>
              <a:rPr lang="en-GB" sz="2400" dirty="0" smtClean="0"/>
              <a:t>Useful to investigate the issues surrounding Conference publications and how to deal with these for REF 2020</a:t>
            </a:r>
          </a:p>
          <a:p>
            <a:r>
              <a:rPr lang="en-GB" sz="2400" dirty="0"/>
              <a:t>Very proactive School administrator  (who organises all the funding for Conference </a:t>
            </a:r>
            <a:r>
              <a:rPr lang="en-GB" sz="2400" dirty="0" smtClean="0"/>
              <a:t>attendance)</a:t>
            </a:r>
          </a:p>
          <a:p>
            <a:r>
              <a:rPr lang="en-GB" sz="2400" dirty="0" smtClean="0"/>
              <a:t>Pure publications will be the gold source of information to inform staff review</a:t>
            </a:r>
            <a:endParaRPr lang="en-GB" sz="2400" dirty="0"/>
          </a:p>
          <a:p>
            <a:r>
              <a:rPr lang="en-GB" sz="2400" dirty="0" smtClean="0"/>
              <a:t>Proposal to put PG joint authors of publications at the forefront of active deposit (stalled)</a:t>
            </a:r>
          </a:p>
          <a:p>
            <a:r>
              <a:rPr lang="en-GB" sz="2400" dirty="0"/>
              <a:t>Start of new  distributed model.  School office and admin staff become a hub for the deposit of publications when they are accepted for publication and do deposit into Pure</a:t>
            </a:r>
          </a:p>
          <a:p>
            <a:r>
              <a:rPr lang="en-GB" sz="2400" dirty="0"/>
              <a:t>Key activity based on specific research groups and admin staff</a:t>
            </a:r>
          </a:p>
          <a:p>
            <a:endParaRPr lang="en-GB" sz="2400" dirty="0"/>
          </a:p>
        </p:txBody>
      </p:sp>
    </p:spTree>
    <p:extLst>
      <p:ext uri="{BB962C8B-B14F-4D97-AF65-F5344CB8AC3E}">
        <p14:creationId xmlns:p14="http://schemas.microsoft.com/office/powerpoint/2010/main" val="14719556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229600" cy="5010462"/>
          </a:xfrm>
        </p:spPr>
        <p:txBody>
          <a:bodyPr>
            <a:normAutofit fontScale="92500" lnSpcReduction="10000"/>
          </a:bodyPr>
          <a:lstStyle/>
          <a:p>
            <a:pPr marL="0" indent="0">
              <a:buNone/>
            </a:pPr>
            <a:r>
              <a:rPr lang="en-GB" dirty="0" smtClean="0"/>
              <a:t>Psychology</a:t>
            </a:r>
          </a:p>
          <a:p>
            <a:r>
              <a:rPr lang="en-GB" sz="2400" dirty="0" smtClean="0"/>
              <a:t>As yet no engagement in a centralised way at School level</a:t>
            </a:r>
          </a:p>
          <a:p>
            <a:r>
              <a:rPr lang="en-GB" sz="2400" dirty="0" smtClean="0"/>
              <a:t>Good individual engagement</a:t>
            </a:r>
          </a:p>
          <a:p>
            <a:r>
              <a:rPr lang="en-GB" sz="2400" dirty="0" smtClean="0"/>
              <a:t>Return to them and describe optional models</a:t>
            </a:r>
          </a:p>
          <a:p>
            <a:pPr marL="0" indent="0">
              <a:buNone/>
            </a:pPr>
            <a:r>
              <a:rPr lang="en-GB" dirty="0" smtClean="0"/>
              <a:t>History</a:t>
            </a:r>
          </a:p>
          <a:p>
            <a:r>
              <a:rPr lang="en-GB" sz="2400" dirty="0" smtClean="0"/>
              <a:t>Voluntary engagement and requested presentation and support</a:t>
            </a:r>
          </a:p>
          <a:p>
            <a:r>
              <a:rPr lang="en-GB" sz="2400" dirty="0" smtClean="0"/>
              <a:t>Appointed an academic member of staff as an Open Access Compliance Officer</a:t>
            </a:r>
          </a:p>
          <a:p>
            <a:r>
              <a:rPr lang="en-GB" sz="2400" dirty="0" smtClean="0"/>
              <a:t>Wrote their own guidance for </a:t>
            </a:r>
            <a:r>
              <a:rPr lang="en-GB" sz="2400" dirty="0" err="1" smtClean="0"/>
              <a:t>Hefce</a:t>
            </a:r>
            <a:r>
              <a:rPr lang="en-GB" sz="2400" dirty="0" smtClean="0"/>
              <a:t> compliance and funder compliance which we then fine tuned (value of researcher language)</a:t>
            </a:r>
          </a:p>
          <a:p>
            <a:r>
              <a:rPr lang="en-GB" sz="2400" dirty="0" smtClean="0"/>
              <a:t>Fewer publications</a:t>
            </a:r>
          </a:p>
          <a:p>
            <a:r>
              <a:rPr lang="en-GB" sz="2400" dirty="0" smtClean="0"/>
              <a:t>Experience of dealing with exceptions</a:t>
            </a:r>
            <a:endParaRPr lang="en-GB" sz="2400" dirty="0"/>
          </a:p>
        </p:txBody>
      </p:sp>
    </p:spTree>
    <p:extLst>
      <p:ext uri="{BB962C8B-B14F-4D97-AF65-F5344CB8AC3E}">
        <p14:creationId xmlns:p14="http://schemas.microsoft.com/office/powerpoint/2010/main" val="31949544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721058"/>
            <a:ext cx="8229600" cy="4525963"/>
          </a:xfrm>
        </p:spPr>
        <p:txBody>
          <a:bodyPr>
            <a:normAutofit fontScale="55000" lnSpcReduction="20000"/>
          </a:bodyPr>
          <a:lstStyle/>
          <a:p>
            <a:pPr marL="0" indent="0">
              <a:buNone/>
            </a:pPr>
            <a:r>
              <a:rPr lang="en-GB" sz="4500" dirty="0" smtClean="0"/>
              <a:t>Outcomes so far</a:t>
            </a:r>
          </a:p>
          <a:p>
            <a:r>
              <a:rPr lang="en-GB" sz="3800" dirty="0" smtClean="0"/>
              <a:t>New webpages</a:t>
            </a:r>
          </a:p>
          <a:p>
            <a:r>
              <a:rPr lang="en-GB" sz="3800" dirty="0"/>
              <a:t>Screencast for PURE </a:t>
            </a:r>
            <a:r>
              <a:rPr lang="en-GB" sz="3800" dirty="0" smtClean="0"/>
              <a:t>deposit (</a:t>
            </a:r>
            <a:r>
              <a:rPr lang="en-GB" sz="3800" dirty="0"/>
              <a:t>Screen cast of basic deposit process and time it.  To demonstrate that some of this can be done quickly and without too much </a:t>
            </a:r>
            <a:r>
              <a:rPr lang="en-GB" sz="3800" dirty="0" smtClean="0"/>
              <a:t>pain)</a:t>
            </a:r>
            <a:endParaRPr lang="en-GB" sz="3800" dirty="0"/>
          </a:p>
          <a:p>
            <a:r>
              <a:rPr lang="en-GB" sz="3800" dirty="0" smtClean="0"/>
              <a:t>Ref monitoring email templates</a:t>
            </a:r>
          </a:p>
          <a:p>
            <a:r>
              <a:rPr lang="en-GB" sz="3800" dirty="0" smtClean="0"/>
              <a:t>Ref monitoring workflow doc.  Includes monitoring specific schools allocated to members of the central team and using filters in Pure</a:t>
            </a:r>
          </a:p>
          <a:p>
            <a:r>
              <a:rPr lang="en-GB" sz="3800" dirty="0" smtClean="0"/>
              <a:t>RCUK and funder compliance checklist </a:t>
            </a:r>
            <a:r>
              <a:rPr lang="en-GB" sz="3800" dirty="0" err="1" smtClean="0"/>
              <a:t>eg</a:t>
            </a:r>
            <a:r>
              <a:rPr lang="en-GB" sz="3800" dirty="0" smtClean="0"/>
              <a:t> for RCUK block grant </a:t>
            </a:r>
            <a:r>
              <a:rPr lang="en-GB" sz="3800" dirty="0" err="1" smtClean="0"/>
              <a:t>ie</a:t>
            </a:r>
            <a:r>
              <a:rPr lang="en-GB" sz="3800" dirty="0" smtClean="0"/>
              <a:t> </a:t>
            </a:r>
            <a:r>
              <a:rPr lang="en-GB" sz="3800" dirty="0"/>
              <a:t>RCUK criteria and </a:t>
            </a:r>
            <a:r>
              <a:rPr lang="en-GB" sz="3800" dirty="0" smtClean="0"/>
              <a:t>checks which happen alongside the </a:t>
            </a:r>
            <a:r>
              <a:rPr lang="en-GB" sz="3800" dirty="0" err="1" smtClean="0"/>
              <a:t>Hefce</a:t>
            </a:r>
            <a:r>
              <a:rPr lang="en-GB" sz="3800" dirty="0" smtClean="0"/>
              <a:t> checks as required</a:t>
            </a:r>
          </a:p>
          <a:p>
            <a:r>
              <a:rPr lang="en-GB" sz="3800" dirty="0" smtClean="0"/>
              <a:t>PURE full text workflow </a:t>
            </a:r>
            <a:r>
              <a:rPr lang="en-GB" sz="3800" dirty="0" err="1" smtClean="0"/>
              <a:t>ie</a:t>
            </a:r>
            <a:r>
              <a:rPr lang="en-GB" sz="3800" dirty="0" smtClean="0"/>
              <a:t> validation </a:t>
            </a:r>
            <a:r>
              <a:rPr lang="en-GB" sz="3800" dirty="0"/>
              <a:t>checks </a:t>
            </a:r>
            <a:r>
              <a:rPr lang="en-GB" sz="3800" dirty="0" smtClean="0"/>
              <a:t>with elements for </a:t>
            </a:r>
            <a:r>
              <a:rPr lang="en-GB" sz="3800" dirty="0" err="1"/>
              <a:t>Hefce</a:t>
            </a:r>
            <a:r>
              <a:rPr lang="en-GB" sz="3800" dirty="0"/>
              <a:t> </a:t>
            </a:r>
            <a:r>
              <a:rPr lang="en-GB" sz="3800" dirty="0" smtClean="0"/>
              <a:t>policy included. Validation and quality control all done centrally</a:t>
            </a:r>
          </a:p>
          <a:p>
            <a:r>
              <a:rPr lang="en-GB" sz="3800" dirty="0" smtClean="0"/>
              <a:t>Minimum metadata set</a:t>
            </a:r>
            <a:endParaRPr lang="en-GB" sz="3800" dirty="0"/>
          </a:p>
        </p:txBody>
      </p:sp>
    </p:spTree>
    <p:extLst>
      <p:ext uri="{BB962C8B-B14F-4D97-AF65-F5344CB8AC3E}">
        <p14:creationId xmlns:p14="http://schemas.microsoft.com/office/powerpoint/2010/main" val="34165537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pic>
        <p:nvPicPr>
          <p:cNvPr id="4099"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0"/>
            <a:ext cx="5291321" cy="3253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7972" y="0"/>
            <a:ext cx="4036028" cy="543843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807" y="3253563"/>
            <a:ext cx="3623812" cy="2744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5121348" y="5576166"/>
            <a:ext cx="3565452" cy="338554"/>
          </a:xfrm>
          <a:prstGeom prst="rect">
            <a:avLst/>
          </a:prstGeom>
          <a:ln>
            <a:solidFill>
              <a:schemeClr val="accent1"/>
            </a:solidFill>
          </a:ln>
        </p:spPr>
        <p:txBody>
          <a:bodyPr wrap="square">
            <a:spAutoFit/>
          </a:bodyPr>
          <a:lstStyle/>
          <a:p>
            <a:r>
              <a:rPr lang="en-GB" sz="1600" dirty="0">
                <a:hlinkClick r:id="rId7"/>
              </a:rPr>
              <a:t>http://openaccess.wp.st-andrews.ac.uk</a:t>
            </a:r>
            <a:r>
              <a:rPr lang="en-GB" sz="1600" dirty="0" smtClean="0">
                <a:hlinkClick r:id="rId7"/>
              </a:rPr>
              <a:t>/</a:t>
            </a:r>
            <a:endParaRPr lang="en-GB" sz="1600" dirty="0" smtClean="0"/>
          </a:p>
        </p:txBody>
      </p:sp>
    </p:spTree>
    <p:extLst>
      <p:ext uri="{BB962C8B-B14F-4D97-AF65-F5344CB8AC3E}">
        <p14:creationId xmlns:p14="http://schemas.microsoft.com/office/powerpoint/2010/main" val="39760834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880201"/>
            <a:ext cx="8389088" cy="3801072"/>
          </a:xfrm>
        </p:spPr>
        <p:txBody>
          <a:bodyPr>
            <a:normAutofit fontScale="62500" lnSpcReduction="20000"/>
          </a:bodyPr>
          <a:lstStyle/>
          <a:p>
            <a:pPr marL="0" indent="0">
              <a:buNone/>
            </a:pPr>
            <a:r>
              <a:rPr lang="en-GB" sz="4500" dirty="0" smtClean="0"/>
              <a:t>REF </a:t>
            </a:r>
            <a:r>
              <a:rPr lang="en-GB" sz="4500" dirty="0"/>
              <a:t>Monitoring Email Templates</a:t>
            </a:r>
          </a:p>
          <a:p>
            <a:pPr marL="0" indent="0">
              <a:buNone/>
            </a:pPr>
            <a:r>
              <a:rPr lang="en-GB" dirty="0" smtClean="0"/>
              <a:t>Main template</a:t>
            </a:r>
            <a:endParaRPr lang="en-GB" dirty="0"/>
          </a:p>
          <a:p>
            <a:pPr marL="0" indent="0">
              <a:buNone/>
            </a:pPr>
            <a:r>
              <a:rPr lang="en-GB" dirty="0"/>
              <a:t>Specifics	</a:t>
            </a:r>
          </a:p>
          <a:p>
            <a:pPr marL="0" indent="0">
              <a:buNone/>
            </a:pPr>
            <a:r>
              <a:rPr lang="en-GB" dirty="0"/>
              <a:t>1.	If there is an accepted manuscript, and the accepted date is not </a:t>
            </a:r>
            <a:r>
              <a:rPr lang="en-GB" dirty="0" smtClean="0"/>
              <a:t>known</a:t>
            </a:r>
            <a:endParaRPr lang="en-GB" dirty="0"/>
          </a:p>
          <a:p>
            <a:pPr marL="0" indent="0">
              <a:buNone/>
            </a:pPr>
            <a:r>
              <a:rPr lang="en-GB" dirty="0"/>
              <a:t>2.	If there is an accepted manuscript, and it was deposited after 3 </a:t>
            </a:r>
            <a:r>
              <a:rPr lang="en-GB" dirty="0" smtClean="0"/>
              <a:t>months</a:t>
            </a:r>
            <a:endParaRPr lang="en-GB" dirty="0"/>
          </a:p>
          <a:p>
            <a:pPr marL="0" indent="0">
              <a:buNone/>
            </a:pPr>
            <a:r>
              <a:rPr lang="en-GB" dirty="0"/>
              <a:t>3.	If there is an accepted manuscript, and it was deposited within 3 </a:t>
            </a:r>
            <a:r>
              <a:rPr lang="en-GB" dirty="0" smtClean="0"/>
              <a:t>months</a:t>
            </a:r>
            <a:endParaRPr lang="en-GB" dirty="0"/>
          </a:p>
          <a:p>
            <a:pPr marL="0" indent="0">
              <a:buNone/>
            </a:pPr>
            <a:r>
              <a:rPr lang="en-GB" dirty="0"/>
              <a:t>4.	If the wrong article type is </a:t>
            </a:r>
            <a:r>
              <a:rPr lang="en-GB" dirty="0" smtClean="0"/>
              <a:t>uploaded</a:t>
            </a:r>
            <a:endParaRPr lang="en-GB" dirty="0"/>
          </a:p>
          <a:p>
            <a:pPr marL="0" indent="0">
              <a:buNone/>
            </a:pPr>
            <a:r>
              <a:rPr lang="en-GB" dirty="0"/>
              <a:t>5.	If there is no accepted manuscript, and the accepted date is not </a:t>
            </a:r>
            <a:r>
              <a:rPr lang="en-GB" dirty="0" smtClean="0"/>
              <a:t>known</a:t>
            </a:r>
            <a:endParaRPr lang="en-GB" dirty="0"/>
          </a:p>
          <a:p>
            <a:pPr marL="0" indent="0">
              <a:buNone/>
            </a:pPr>
            <a:r>
              <a:rPr lang="en-GB" dirty="0"/>
              <a:t>6.	If there is no accepted manuscript, and the 3 month window has </a:t>
            </a:r>
            <a:r>
              <a:rPr lang="en-GB" dirty="0" smtClean="0"/>
              <a:t>lapsed</a:t>
            </a:r>
            <a:endParaRPr lang="en-GB" dirty="0"/>
          </a:p>
          <a:p>
            <a:pPr marL="0" indent="0">
              <a:buNone/>
            </a:pPr>
            <a:r>
              <a:rPr lang="en-GB" dirty="0"/>
              <a:t>7.	If there is no accepted manuscript, and the 3 month window is still </a:t>
            </a:r>
            <a:r>
              <a:rPr lang="en-GB" dirty="0" smtClean="0"/>
              <a:t>open</a:t>
            </a:r>
            <a:endParaRPr lang="en-GB" dirty="0"/>
          </a:p>
        </p:txBody>
      </p:sp>
    </p:spTree>
    <p:extLst>
      <p:ext uri="{BB962C8B-B14F-4D97-AF65-F5344CB8AC3E}">
        <p14:creationId xmlns:p14="http://schemas.microsoft.com/office/powerpoint/2010/main" val="39926789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pic>
        <p:nvPicPr>
          <p:cNvPr id="205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86818" y="1713614"/>
            <a:ext cx="7498726" cy="4978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16062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203554"/>
            <a:ext cx="8229600" cy="3922609"/>
          </a:xfrm>
        </p:spPr>
        <p:txBody>
          <a:bodyPr>
            <a:normAutofit fontScale="70000" lnSpcReduction="20000"/>
          </a:bodyPr>
          <a:lstStyle/>
          <a:p>
            <a:pPr marL="0" indent="0">
              <a:buNone/>
            </a:pPr>
            <a:r>
              <a:rPr lang="en-GB" sz="4100" dirty="0" smtClean="0"/>
              <a:t>In addition…..</a:t>
            </a:r>
          </a:p>
          <a:p>
            <a:r>
              <a:rPr lang="en-GB" dirty="0" smtClean="0"/>
              <a:t>Monthly newsletters about open access issues</a:t>
            </a:r>
          </a:p>
          <a:p>
            <a:r>
              <a:rPr lang="en-GB" dirty="0" smtClean="0"/>
              <a:t>Active blog which drives traffic to repository and help pages</a:t>
            </a:r>
          </a:p>
          <a:p>
            <a:r>
              <a:rPr lang="en-GB" dirty="0" smtClean="0"/>
              <a:t>Contact lists for </a:t>
            </a:r>
            <a:r>
              <a:rPr lang="en-GB" dirty="0"/>
              <a:t>Admin </a:t>
            </a:r>
            <a:r>
              <a:rPr lang="en-GB" dirty="0" smtClean="0"/>
              <a:t>contacts/School managers as well as HOS and DOR. Hit list of Schools for training sessions</a:t>
            </a:r>
          </a:p>
          <a:p>
            <a:r>
              <a:rPr lang="en-GB" dirty="0" smtClean="0"/>
              <a:t>Centralised training sessions.  Short drop ins.</a:t>
            </a:r>
          </a:p>
          <a:p>
            <a:r>
              <a:rPr lang="en-GB" dirty="0" smtClean="0"/>
              <a:t>Repetition of compliance messages</a:t>
            </a:r>
          </a:p>
          <a:p>
            <a:r>
              <a:rPr lang="en-GB" dirty="0" smtClean="0"/>
              <a:t>OASG agenda.  Try out CIAO</a:t>
            </a:r>
          </a:p>
          <a:p>
            <a:r>
              <a:rPr lang="en-GB" dirty="0" smtClean="0"/>
              <a:t>Content statistics</a:t>
            </a:r>
          </a:p>
          <a:p>
            <a:r>
              <a:rPr lang="en-GB" dirty="0" smtClean="0"/>
              <a:t>Enquiry stats/OARPS team activities to project staffing and resourcing needs</a:t>
            </a:r>
          </a:p>
          <a:p>
            <a:endParaRPr lang="en-GB" dirty="0"/>
          </a:p>
        </p:txBody>
      </p:sp>
    </p:spTree>
    <p:extLst>
      <p:ext uri="{BB962C8B-B14F-4D97-AF65-F5344CB8AC3E}">
        <p14:creationId xmlns:p14="http://schemas.microsoft.com/office/powerpoint/2010/main" val="30039066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229600" cy="4980482"/>
          </a:xfrm>
        </p:spPr>
        <p:txBody>
          <a:bodyPr>
            <a:normAutofit fontScale="85000" lnSpcReduction="20000"/>
          </a:bodyPr>
          <a:lstStyle/>
          <a:p>
            <a:pPr marL="0" indent="0">
              <a:buNone/>
            </a:pPr>
            <a:r>
              <a:rPr lang="en-GB" sz="4000" dirty="0" smtClean="0"/>
              <a:t>Results</a:t>
            </a:r>
          </a:p>
          <a:p>
            <a:r>
              <a:rPr lang="en-GB" dirty="0" smtClean="0"/>
              <a:t>Returning </a:t>
            </a:r>
            <a:r>
              <a:rPr lang="en-GB" dirty="0"/>
              <a:t>customers</a:t>
            </a:r>
          </a:p>
          <a:p>
            <a:r>
              <a:rPr lang="en-GB" dirty="0"/>
              <a:t>Requests for training sessions</a:t>
            </a:r>
          </a:p>
          <a:p>
            <a:r>
              <a:rPr lang="en-GB" dirty="0"/>
              <a:t>Increase in enquiries</a:t>
            </a:r>
          </a:p>
          <a:p>
            <a:r>
              <a:rPr lang="en-GB" dirty="0" smtClean="0"/>
              <a:t>Upskilling in fine detail of </a:t>
            </a:r>
            <a:r>
              <a:rPr lang="en-GB" dirty="0" err="1" smtClean="0"/>
              <a:t>Hefce</a:t>
            </a:r>
            <a:r>
              <a:rPr lang="en-GB" dirty="0" smtClean="0"/>
              <a:t> policy. Resolving queries</a:t>
            </a:r>
            <a:endParaRPr lang="en-GB" dirty="0"/>
          </a:p>
          <a:p>
            <a:r>
              <a:rPr lang="en-GB" dirty="0"/>
              <a:t>Contact with School administrators and PAs </a:t>
            </a:r>
          </a:p>
          <a:p>
            <a:r>
              <a:rPr lang="en-GB" dirty="0"/>
              <a:t>Learning what motivates authors to buy in to the OA </a:t>
            </a:r>
            <a:r>
              <a:rPr lang="en-GB" dirty="0" smtClean="0"/>
              <a:t>process</a:t>
            </a:r>
          </a:p>
          <a:p>
            <a:r>
              <a:rPr lang="en-GB" dirty="0" smtClean="0"/>
              <a:t>Understanding disciplinary needs and approaches</a:t>
            </a:r>
            <a:endParaRPr lang="en-GB" dirty="0"/>
          </a:p>
          <a:p>
            <a:r>
              <a:rPr lang="en-GB" dirty="0" smtClean="0"/>
              <a:t>Reporting </a:t>
            </a:r>
            <a:r>
              <a:rPr lang="en-GB" dirty="0"/>
              <a:t>good stats on usage</a:t>
            </a:r>
          </a:p>
          <a:p>
            <a:r>
              <a:rPr lang="en-GB" dirty="0"/>
              <a:t>Increase in </a:t>
            </a:r>
            <a:r>
              <a:rPr lang="en-GB" dirty="0" smtClean="0"/>
              <a:t>content and compliance</a:t>
            </a:r>
            <a:endParaRPr lang="en-GB" dirty="0"/>
          </a:p>
          <a:p>
            <a:endParaRPr lang="en-GB" dirty="0"/>
          </a:p>
        </p:txBody>
      </p:sp>
    </p:spTree>
    <p:extLst>
      <p:ext uri="{BB962C8B-B14F-4D97-AF65-F5344CB8AC3E}">
        <p14:creationId xmlns:p14="http://schemas.microsoft.com/office/powerpoint/2010/main" val="6192708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dirty="0"/>
          </a:p>
        </p:txBody>
      </p:sp>
      <p:pic>
        <p:nvPicPr>
          <p:cNvPr id="3074"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 y="2950424"/>
            <a:ext cx="4572812" cy="29984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28403" y="4909676"/>
            <a:ext cx="1424763" cy="954107"/>
          </a:xfrm>
          <a:prstGeom prst="rect">
            <a:avLst/>
          </a:prstGeom>
          <a:noFill/>
          <a:ln>
            <a:solidFill>
              <a:schemeClr val="tx1"/>
            </a:solidFill>
          </a:ln>
        </p:spPr>
        <p:txBody>
          <a:bodyPr wrap="square" rtlCol="0">
            <a:spAutoFit/>
          </a:bodyPr>
          <a:lstStyle/>
          <a:p>
            <a:r>
              <a:rPr lang="en-GB" sz="1400" dirty="0" smtClean="0"/>
              <a:t>Repository research collection full text growth stats</a:t>
            </a:r>
            <a:endParaRPr lang="en-GB" sz="1400" dirty="0"/>
          </a:p>
        </p:txBody>
      </p:sp>
      <p:graphicFrame>
        <p:nvGraphicFramePr>
          <p:cNvPr id="7" name="Chart 6"/>
          <p:cNvGraphicFramePr>
            <a:graphicFrameLocks/>
          </p:cNvGraphicFramePr>
          <p:nvPr>
            <p:extLst>
              <p:ext uri="{D42A27DB-BD31-4B8C-83A1-F6EECF244321}">
                <p14:modId xmlns:p14="http://schemas.microsoft.com/office/powerpoint/2010/main" val="434454591"/>
              </p:ext>
            </p:extLst>
          </p:nvPr>
        </p:nvGraphicFramePr>
        <p:xfrm>
          <a:off x="4572812" y="1459690"/>
          <a:ext cx="4572000" cy="280035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981769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46494757"/>
              </p:ext>
            </p:extLst>
          </p:nvPr>
        </p:nvGraphicFramePr>
        <p:xfrm>
          <a:off x="284812" y="87260"/>
          <a:ext cx="8724277" cy="653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52225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8" y="551824"/>
            <a:ext cx="7909428" cy="491405"/>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229600" cy="4785610"/>
          </a:xfrm>
        </p:spPr>
        <p:txBody>
          <a:bodyPr>
            <a:normAutofit fontScale="92500" lnSpcReduction="10000"/>
          </a:bodyPr>
          <a:lstStyle/>
          <a:p>
            <a:pPr marL="0" lvl="0" indent="0" defTabSz="914400" eaLnBrk="0" fontAlgn="base" hangingPunct="0">
              <a:spcAft>
                <a:spcPct val="0"/>
              </a:spcAft>
              <a:buNone/>
            </a:pPr>
            <a:r>
              <a:rPr lang="en-GB" sz="2000" kern="0" dirty="0">
                <a:solidFill>
                  <a:srgbClr val="000000"/>
                </a:solidFill>
                <a:latin typeface="Arial"/>
                <a:cs typeface="Arial"/>
              </a:rPr>
              <a:t>Open access new research pages</a:t>
            </a:r>
          </a:p>
          <a:p>
            <a:pPr marL="0" lvl="0" indent="0" defTabSz="914400" eaLnBrk="0" fontAlgn="base" hangingPunct="0">
              <a:spcAft>
                <a:spcPct val="0"/>
              </a:spcAft>
              <a:buNone/>
            </a:pPr>
            <a:r>
              <a:rPr lang="en-GB" sz="2000" kern="0" dirty="0">
                <a:solidFill>
                  <a:srgbClr val="000000"/>
                </a:solidFill>
                <a:latin typeface="Arial"/>
                <a:cs typeface="Arial"/>
                <a:hlinkClick r:id="rId4"/>
              </a:rPr>
              <a:t>http://openaccess.wp.st-andrews.ac.uk/</a:t>
            </a:r>
            <a:r>
              <a:rPr lang="en-GB" sz="2000" kern="0" dirty="0">
                <a:solidFill>
                  <a:srgbClr val="000000"/>
                </a:solidFill>
                <a:latin typeface="Arial"/>
                <a:cs typeface="Arial"/>
              </a:rPr>
              <a:t> </a:t>
            </a:r>
          </a:p>
          <a:p>
            <a:pPr marL="0" lvl="0" indent="0" defTabSz="914400" eaLnBrk="0" fontAlgn="base" hangingPunct="0">
              <a:spcAft>
                <a:spcPct val="0"/>
              </a:spcAft>
              <a:buNone/>
            </a:pPr>
            <a:endParaRPr lang="en-GB" sz="2000" kern="0" dirty="0">
              <a:solidFill>
                <a:srgbClr val="000000"/>
              </a:solidFill>
              <a:latin typeface="Arial"/>
              <a:cs typeface="Arial"/>
            </a:endParaRPr>
          </a:p>
          <a:p>
            <a:pPr marL="0" lvl="0" indent="0" defTabSz="914400" eaLnBrk="0" fontAlgn="base" hangingPunct="0">
              <a:spcAft>
                <a:spcPct val="0"/>
              </a:spcAft>
              <a:buNone/>
            </a:pPr>
            <a:r>
              <a:rPr lang="en-GB" sz="2000" kern="0" dirty="0">
                <a:solidFill>
                  <a:srgbClr val="000000"/>
                </a:solidFill>
                <a:latin typeface="Arial"/>
                <a:cs typeface="Arial"/>
              </a:rPr>
              <a:t>Library web pages</a:t>
            </a:r>
            <a:endParaRPr lang="en-GB" sz="2000" kern="0" dirty="0">
              <a:solidFill>
                <a:srgbClr val="000000"/>
              </a:solidFill>
              <a:latin typeface="Arial"/>
              <a:cs typeface="Arial"/>
              <a:hlinkClick r:id="rId5"/>
            </a:endParaRPr>
          </a:p>
          <a:p>
            <a:pPr marL="0" lvl="0" indent="0" defTabSz="914400" eaLnBrk="0" fontAlgn="base" hangingPunct="0">
              <a:spcAft>
                <a:spcPct val="0"/>
              </a:spcAft>
              <a:buNone/>
            </a:pPr>
            <a:r>
              <a:rPr lang="en-GB" sz="2000" kern="0" dirty="0">
                <a:solidFill>
                  <a:srgbClr val="000000"/>
                </a:solidFill>
                <a:latin typeface="Arial"/>
                <a:cs typeface="Arial"/>
                <a:hlinkClick r:id="rId5"/>
              </a:rPr>
              <a:t>http://www.st-andrews.ac.uk/library/services/researchsupport/openaccess/</a:t>
            </a:r>
            <a:endParaRPr lang="en-GB" sz="2000" kern="0" dirty="0">
              <a:solidFill>
                <a:srgbClr val="000000"/>
              </a:solidFill>
              <a:latin typeface="Arial"/>
              <a:cs typeface="Arial"/>
            </a:endParaRPr>
          </a:p>
          <a:p>
            <a:pPr marL="382059" lvl="0" indent="-382059" defTabSz="914400" eaLnBrk="0" fontAlgn="base" hangingPunct="0">
              <a:spcAft>
                <a:spcPct val="0"/>
              </a:spcAft>
              <a:buNone/>
            </a:pPr>
            <a:endParaRPr lang="en-GB" sz="2000" kern="0" dirty="0">
              <a:solidFill>
                <a:srgbClr val="000000"/>
              </a:solidFill>
              <a:latin typeface="Arial"/>
              <a:cs typeface="Arial"/>
            </a:endParaRPr>
          </a:p>
          <a:p>
            <a:pPr marL="382059" lvl="0" indent="-382059" defTabSz="914400" eaLnBrk="0" fontAlgn="base" hangingPunct="0">
              <a:spcAft>
                <a:spcPct val="0"/>
              </a:spcAft>
              <a:buNone/>
            </a:pPr>
            <a:r>
              <a:rPr lang="en-GB" sz="2000" kern="0" dirty="0">
                <a:solidFill>
                  <a:srgbClr val="000000"/>
                </a:solidFill>
                <a:latin typeface="Arial"/>
                <a:cs typeface="Arial"/>
              </a:rPr>
              <a:t>Open Access blog: </a:t>
            </a:r>
            <a:r>
              <a:rPr lang="en-GB" sz="2000" kern="0" dirty="0">
                <a:solidFill>
                  <a:srgbClr val="000000"/>
                </a:solidFill>
                <a:latin typeface="Arial"/>
                <a:cs typeface="Arial"/>
                <a:hlinkClick r:id="rId6"/>
              </a:rPr>
              <a:t>http://univstandrews-oaresearch.blogspot.co.uk/</a:t>
            </a:r>
            <a:r>
              <a:rPr lang="en-GB" sz="2000" kern="0" dirty="0">
                <a:solidFill>
                  <a:srgbClr val="000000"/>
                </a:solidFill>
                <a:latin typeface="Arial"/>
                <a:cs typeface="Arial"/>
              </a:rPr>
              <a:t> </a:t>
            </a:r>
          </a:p>
          <a:p>
            <a:pPr marL="382059" lvl="0" indent="-382059" defTabSz="914400" eaLnBrk="0" fontAlgn="base" hangingPunct="0">
              <a:spcAft>
                <a:spcPct val="0"/>
              </a:spcAft>
              <a:buNone/>
            </a:pPr>
            <a:endParaRPr lang="en-GB" sz="2000" kern="0" dirty="0">
              <a:solidFill>
                <a:srgbClr val="000000"/>
              </a:solidFill>
              <a:latin typeface="Arial"/>
              <a:cs typeface="Arial"/>
            </a:endParaRPr>
          </a:p>
          <a:p>
            <a:pPr marL="382059" lvl="0" indent="-382059" defTabSz="914400" eaLnBrk="0" fontAlgn="base" hangingPunct="0">
              <a:spcAft>
                <a:spcPct val="0"/>
              </a:spcAft>
              <a:buNone/>
            </a:pPr>
            <a:r>
              <a:rPr lang="en-GB" sz="2000" kern="0" dirty="0">
                <a:solidFill>
                  <a:srgbClr val="000000"/>
                </a:solidFill>
                <a:latin typeface="Arial"/>
                <a:cs typeface="Arial"/>
              </a:rPr>
              <a:t>Journal hosting service: </a:t>
            </a:r>
          </a:p>
          <a:p>
            <a:pPr marL="382059" lvl="0" indent="-382059" defTabSz="914400" eaLnBrk="0" fontAlgn="base" hangingPunct="0">
              <a:spcAft>
                <a:spcPct val="0"/>
              </a:spcAft>
              <a:buNone/>
            </a:pPr>
            <a:r>
              <a:rPr lang="en-GB" sz="2000" kern="0" dirty="0">
                <a:solidFill>
                  <a:srgbClr val="000000"/>
                </a:solidFill>
                <a:latin typeface="Arial"/>
                <a:cs typeface="Arial"/>
                <a:hlinkClick r:id="rId7"/>
              </a:rPr>
              <a:t>http://www.st-andrews.ac.uk/library/services/researchsupport/journalhosting/</a:t>
            </a:r>
            <a:r>
              <a:rPr lang="en-GB" sz="2000" kern="0" dirty="0">
                <a:solidFill>
                  <a:srgbClr val="000000"/>
                </a:solidFill>
                <a:latin typeface="Arial"/>
                <a:cs typeface="Arial"/>
              </a:rPr>
              <a:t> </a:t>
            </a:r>
          </a:p>
          <a:p>
            <a:pPr marL="382059" lvl="0" indent="-382059" defTabSz="914400" eaLnBrk="0" fontAlgn="base" hangingPunct="0">
              <a:spcAft>
                <a:spcPct val="0"/>
              </a:spcAft>
              <a:buNone/>
            </a:pPr>
            <a:endParaRPr lang="en-GB" sz="2000" kern="0" dirty="0">
              <a:solidFill>
                <a:srgbClr val="000000"/>
              </a:solidFill>
              <a:latin typeface="Arial"/>
              <a:cs typeface="Arial"/>
            </a:endParaRPr>
          </a:p>
          <a:p>
            <a:pPr marL="382059" lvl="0" indent="-382059" defTabSz="914400" eaLnBrk="0" fontAlgn="base" hangingPunct="0">
              <a:spcAft>
                <a:spcPct val="0"/>
              </a:spcAft>
              <a:buNone/>
            </a:pPr>
            <a:r>
              <a:rPr lang="en-GB" sz="2000" kern="0" dirty="0" err="1">
                <a:solidFill>
                  <a:srgbClr val="000000"/>
                </a:solidFill>
                <a:latin typeface="Arial"/>
                <a:cs typeface="Arial"/>
              </a:rPr>
              <a:t>LibGuide</a:t>
            </a:r>
            <a:r>
              <a:rPr lang="en-GB" sz="2000" kern="0" dirty="0">
                <a:solidFill>
                  <a:srgbClr val="000000"/>
                </a:solidFill>
                <a:latin typeface="Arial"/>
                <a:cs typeface="Arial"/>
              </a:rPr>
              <a:t>: </a:t>
            </a:r>
            <a:r>
              <a:rPr lang="en-GB" sz="2000" kern="0" dirty="0">
                <a:solidFill>
                  <a:srgbClr val="000000"/>
                </a:solidFill>
                <a:latin typeface="Arial"/>
                <a:cs typeface="Arial"/>
                <a:hlinkClick r:id="rId8"/>
              </a:rPr>
              <a:t>http://libguides.st-andrews.ac.uk/openaccess</a:t>
            </a:r>
            <a:r>
              <a:rPr lang="en-GB" sz="2000" kern="0" dirty="0">
                <a:solidFill>
                  <a:srgbClr val="000000"/>
                </a:solidFill>
                <a:latin typeface="Arial"/>
                <a:cs typeface="Arial"/>
              </a:rPr>
              <a:t> </a:t>
            </a:r>
          </a:p>
          <a:p>
            <a:pPr marL="382059" lvl="0" indent="-382059" defTabSz="914400" eaLnBrk="0" fontAlgn="base" hangingPunct="0">
              <a:spcAft>
                <a:spcPct val="0"/>
              </a:spcAft>
              <a:buNone/>
            </a:pPr>
            <a:endParaRPr lang="en-GB" sz="2000" kern="0" dirty="0">
              <a:solidFill>
                <a:srgbClr val="000000"/>
              </a:solidFill>
              <a:latin typeface="Arial"/>
              <a:cs typeface="Arial"/>
            </a:endParaRPr>
          </a:p>
          <a:p>
            <a:pPr marL="382059" lvl="0" indent="-382059" defTabSz="914400" eaLnBrk="0" fontAlgn="base" hangingPunct="0">
              <a:spcAft>
                <a:spcPct val="0"/>
              </a:spcAft>
              <a:buNone/>
            </a:pPr>
            <a:r>
              <a:rPr lang="en-GB" sz="2000" kern="0" dirty="0">
                <a:solidFill>
                  <a:srgbClr val="000000"/>
                </a:solidFill>
                <a:latin typeface="Arial"/>
                <a:cs typeface="Arial"/>
              </a:rPr>
              <a:t>Email:  </a:t>
            </a:r>
            <a:r>
              <a:rPr lang="en-GB" sz="2000" kern="0" dirty="0">
                <a:solidFill>
                  <a:srgbClr val="000000"/>
                </a:solidFill>
                <a:latin typeface="Arial"/>
                <a:cs typeface="Arial"/>
                <a:hlinkClick r:id="rId9"/>
              </a:rPr>
              <a:t>open-access-support@st-andrews.ac.uk</a:t>
            </a:r>
            <a:endParaRPr lang="en-GB" sz="2000" kern="0" dirty="0">
              <a:solidFill>
                <a:srgbClr val="000000"/>
              </a:solidFill>
              <a:latin typeface="Arial"/>
              <a:cs typeface="Arial"/>
            </a:endParaRPr>
          </a:p>
          <a:p>
            <a:endParaRPr lang="en-GB" dirty="0"/>
          </a:p>
        </p:txBody>
      </p:sp>
    </p:spTree>
    <p:extLst>
      <p:ext uri="{BB962C8B-B14F-4D97-AF65-F5344CB8AC3E}">
        <p14:creationId xmlns:p14="http://schemas.microsoft.com/office/powerpoint/2010/main" val="16236898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1884</Words>
  <Application>Microsoft Office PowerPoint</Application>
  <PresentationFormat>On-screen Show (4:3)</PresentationFormat>
  <Paragraphs>267</Paragraphs>
  <Slides>34</Slides>
  <Notes>32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 Andrews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Leo Mewse</dc:creator>
  <cp:lastModifiedBy>Kyle Brady</cp:lastModifiedBy>
  <cp:revision>77</cp:revision>
  <dcterms:created xsi:type="dcterms:W3CDTF">2011-01-25T16:56:57Z</dcterms:created>
  <dcterms:modified xsi:type="dcterms:W3CDTF">2015-03-24T14:53:09Z</dcterms:modified>
</cp:coreProperties>
</file>